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97" r:id="rId4"/>
  </p:sldMasterIdLst>
  <p:notesMasterIdLst>
    <p:notesMasterId r:id="rId30"/>
  </p:notesMasterIdLst>
  <p:handoutMasterIdLst>
    <p:handoutMasterId r:id="rId31"/>
  </p:handoutMasterIdLst>
  <p:sldIdLst>
    <p:sldId id="283" r:id="rId5"/>
    <p:sldId id="338" r:id="rId6"/>
    <p:sldId id="282" r:id="rId7"/>
    <p:sldId id="337" r:id="rId8"/>
    <p:sldId id="339" r:id="rId9"/>
    <p:sldId id="360" r:id="rId10"/>
    <p:sldId id="340" r:id="rId11"/>
    <p:sldId id="347" r:id="rId12"/>
    <p:sldId id="350" r:id="rId13"/>
    <p:sldId id="356" r:id="rId14"/>
    <p:sldId id="351" r:id="rId15"/>
    <p:sldId id="353" r:id="rId16"/>
    <p:sldId id="355" r:id="rId17"/>
    <p:sldId id="342" r:id="rId18"/>
    <p:sldId id="343" r:id="rId19"/>
    <p:sldId id="345" r:id="rId20"/>
    <p:sldId id="359" r:id="rId21"/>
    <p:sldId id="367" r:id="rId22"/>
    <p:sldId id="365" r:id="rId23"/>
    <p:sldId id="366" r:id="rId24"/>
    <p:sldId id="358" r:id="rId25"/>
    <p:sldId id="363" r:id="rId26"/>
    <p:sldId id="357" r:id="rId27"/>
    <p:sldId id="368" r:id="rId28"/>
    <p:sldId id="260" r:id="rId29"/>
  </p:sldIdLst>
  <p:sldSz cx="9144000" cy="5143500" type="screen16x9"/>
  <p:notesSz cx="9926638" cy="6797675"/>
  <p:embeddedFontLst>
    <p:embeddedFont>
      <p:font typeface="Nunito" pitchFamily="2" charset="0"/>
      <p:regular r:id="rId32"/>
      <p:bold r:id="rId33"/>
      <p:italic r:id="rId34"/>
      <p:boldItalic r:id="rId35"/>
    </p:embeddedFont>
    <p:embeddedFont>
      <p:font typeface="Nunito Light" pitchFamily="2" charset="0"/>
      <p:regular r:id="rId36"/>
      <p:italic r:id="rId37"/>
    </p:embeddedFont>
  </p:embeddedFontLst>
  <p:defaultTextStyle>
    <a:defPPr>
      <a:defRPr lang="fr-FR"/>
    </a:defPPr>
    <a:lvl1pPr marL="0" algn="l" defTabSz="778710" rtl="0" eaLnBrk="1" latinLnBrk="0" hangingPunct="1">
      <a:defRPr sz="1600" kern="1200">
        <a:solidFill>
          <a:schemeClr val="tx1"/>
        </a:solidFill>
        <a:latin typeface="+mn-lt"/>
        <a:ea typeface="+mn-ea"/>
        <a:cs typeface="+mn-cs"/>
      </a:defRPr>
    </a:lvl1pPr>
    <a:lvl2pPr marL="389354" algn="l" defTabSz="778710" rtl="0" eaLnBrk="1" latinLnBrk="0" hangingPunct="1">
      <a:defRPr sz="1600" kern="1200">
        <a:solidFill>
          <a:schemeClr val="tx1"/>
        </a:solidFill>
        <a:latin typeface="+mn-lt"/>
        <a:ea typeface="+mn-ea"/>
        <a:cs typeface="+mn-cs"/>
      </a:defRPr>
    </a:lvl2pPr>
    <a:lvl3pPr marL="778710" algn="l" defTabSz="778710" rtl="0" eaLnBrk="1" latinLnBrk="0" hangingPunct="1">
      <a:defRPr sz="1600" kern="1200">
        <a:solidFill>
          <a:schemeClr val="tx1"/>
        </a:solidFill>
        <a:latin typeface="+mn-lt"/>
        <a:ea typeface="+mn-ea"/>
        <a:cs typeface="+mn-cs"/>
      </a:defRPr>
    </a:lvl3pPr>
    <a:lvl4pPr marL="1168064" algn="l" defTabSz="778710" rtl="0" eaLnBrk="1" latinLnBrk="0" hangingPunct="1">
      <a:defRPr sz="1600" kern="1200">
        <a:solidFill>
          <a:schemeClr val="tx1"/>
        </a:solidFill>
        <a:latin typeface="+mn-lt"/>
        <a:ea typeface="+mn-ea"/>
        <a:cs typeface="+mn-cs"/>
      </a:defRPr>
    </a:lvl4pPr>
    <a:lvl5pPr marL="1557419" algn="l" defTabSz="778710" rtl="0" eaLnBrk="1" latinLnBrk="0" hangingPunct="1">
      <a:defRPr sz="1600" kern="1200">
        <a:solidFill>
          <a:schemeClr val="tx1"/>
        </a:solidFill>
        <a:latin typeface="+mn-lt"/>
        <a:ea typeface="+mn-ea"/>
        <a:cs typeface="+mn-cs"/>
      </a:defRPr>
    </a:lvl5pPr>
    <a:lvl6pPr marL="1946775" algn="l" defTabSz="778710" rtl="0" eaLnBrk="1" latinLnBrk="0" hangingPunct="1">
      <a:defRPr sz="1600" kern="1200">
        <a:solidFill>
          <a:schemeClr val="tx1"/>
        </a:solidFill>
        <a:latin typeface="+mn-lt"/>
        <a:ea typeface="+mn-ea"/>
        <a:cs typeface="+mn-cs"/>
      </a:defRPr>
    </a:lvl6pPr>
    <a:lvl7pPr marL="2336131" algn="l" defTabSz="778710" rtl="0" eaLnBrk="1" latinLnBrk="0" hangingPunct="1">
      <a:defRPr sz="1600" kern="1200">
        <a:solidFill>
          <a:schemeClr val="tx1"/>
        </a:solidFill>
        <a:latin typeface="+mn-lt"/>
        <a:ea typeface="+mn-ea"/>
        <a:cs typeface="+mn-cs"/>
      </a:defRPr>
    </a:lvl7pPr>
    <a:lvl8pPr marL="2725484" algn="l" defTabSz="778710" rtl="0" eaLnBrk="1" latinLnBrk="0" hangingPunct="1">
      <a:defRPr sz="1600" kern="1200">
        <a:solidFill>
          <a:schemeClr val="tx1"/>
        </a:solidFill>
        <a:latin typeface="+mn-lt"/>
        <a:ea typeface="+mn-ea"/>
        <a:cs typeface="+mn-cs"/>
      </a:defRPr>
    </a:lvl8pPr>
    <a:lvl9pPr marL="3114837" algn="l" defTabSz="778710"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
          <p15:clr>
            <a:srgbClr val="A4A3A4"/>
          </p15:clr>
        </p15:guide>
        <p15:guide id="2" orient="horz" pos="3008">
          <p15:clr>
            <a:srgbClr val="A4A3A4"/>
          </p15:clr>
        </p15:guide>
        <p15:guide id="3" pos="2880">
          <p15:clr>
            <a:srgbClr val="A4A3A4"/>
          </p15:clr>
        </p15:guide>
        <p15:guide id="4" pos="4819">
          <p15:clr>
            <a:srgbClr val="A4A3A4"/>
          </p15:clr>
        </p15:guide>
        <p15:guide id="5" pos="5450">
          <p15:clr>
            <a:srgbClr val="A4A3A4"/>
          </p15:clr>
        </p15:guide>
        <p15:guide id="6" pos="310">
          <p15:clr>
            <a:srgbClr val="A4A3A4"/>
          </p15:clr>
        </p15:guide>
        <p15:guide id="7" pos="1425">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38D"/>
    <a:srgbClr val="000000"/>
    <a:srgbClr val="0077C8"/>
    <a:srgbClr val="004F71"/>
    <a:srgbClr val="E35205"/>
    <a:srgbClr val="FFD100"/>
    <a:srgbClr val="6A2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87314" autoAdjust="0"/>
  </p:normalViewPr>
  <p:slideViewPr>
    <p:cSldViewPr>
      <p:cViewPr varScale="1">
        <p:scale>
          <a:sx n="131" d="100"/>
          <a:sy n="131" d="100"/>
        </p:scale>
        <p:origin x="954" y="144"/>
      </p:cViewPr>
      <p:guideLst>
        <p:guide orient="horz" pos="231"/>
        <p:guide orient="horz" pos="3008"/>
        <p:guide pos="2880"/>
        <p:guide pos="4819"/>
        <p:guide pos="5450"/>
        <p:guide pos="310"/>
        <p:guide pos="14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4" d="100"/>
          <a:sy n="94" d="100"/>
        </p:scale>
        <p:origin x="-1824" y="-96"/>
      </p:cViewPr>
      <p:guideLst>
        <p:guide orient="horz" pos="2141"/>
        <p:guide pos="3127"/>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3.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e LAST" userId="1dfbef6c-78eb-4cd3-b577-3ad639975888" providerId="ADAL" clId="{B217D693-1661-4345-A9F6-C774C5AAECD1}"/>
    <pc:docChg chg="undo custSel addSld modSld">
      <pc:chgData name="Ulrike LAST" userId="1dfbef6c-78eb-4cd3-b577-3ad639975888" providerId="ADAL" clId="{B217D693-1661-4345-A9F6-C774C5AAECD1}" dt="2024-04-11T07:49:35.115" v="933" actId="1076"/>
      <pc:docMkLst>
        <pc:docMk/>
      </pc:docMkLst>
      <pc:sldChg chg="modSp mod modAnim">
        <pc:chgData name="Ulrike LAST" userId="1dfbef6c-78eb-4cd3-b577-3ad639975888" providerId="ADAL" clId="{B217D693-1661-4345-A9F6-C774C5AAECD1}" dt="2024-04-10T11:52:39.694" v="18" actId="113"/>
        <pc:sldMkLst>
          <pc:docMk/>
          <pc:sldMk cId="1570792690" sldId="260"/>
        </pc:sldMkLst>
        <pc:spChg chg="mod">
          <ac:chgData name="Ulrike LAST" userId="1dfbef6c-78eb-4cd3-b577-3ad639975888" providerId="ADAL" clId="{B217D693-1661-4345-A9F6-C774C5AAECD1}" dt="2024-04-10T11:52:39.694" v="18" actId="113"/>
          <ac:spMkLst>
            <pc:docMk/>
            <pc:sldMk cId="1570792690" sldId="260"/>
            <ac:spMk id="3" creationId="{00000000-0000-0000-0000-000000000000}"/>
          </ac:spMkLst>
        </pc:spChg>
      </pc:sldChg>
      <pc:sldChg chg="modSp mod">
        <pc:chgData name="Ulrike LAST" userId="1dfbef6c-78eb-4cd3-b577-3ad639975888" providerId="ADAL" clId="{B217D693-1661-4345-A9F6-C774C5AAECD1}" dt="2024-04-10T08:31:03.447" v="2"/>
        <pc:sldMkLst>
          <pc:docMk/>
          <pc:sldMk cId="1136161322" sldId="357"/>
        </pc:sldMkLst>
        <pc:spChg chg="mod">
          <ac:chgData name="Ulrike LAST" userId="1dfbef6c-78eb-4cd3-b577-3ad639975888" providerId="ADAL" clId="{B217D693-1661-4345-A9F6-C774C5AAECD1}" dt="2024-04-10T08:31:03.447" v="2"/>
          <ac:spMkLst>
            <pc:docMk/>
            <pc:sldMk cId="1136161322" sldId="357"/>
            <ac:spMk id="3" creationId="{CDE8BB70-49E1-FCE8-4680-C609E07E18BF}"/>
          </ac:spMkLst>
        </pc:spChg>
      </pc:sldChg>
      <pc:sldChg chg="modAnim">
        <pc:chgData name="Ulrike LAST" userId="1dfbef6c-78eb-4cd3-b577-3ad639975888" providerId="ADAL" clId="{B217D693-1661-4345-A9F6-C774C5AAECD1}" dt="2024-04-10T09:50:18.069" v="3"/>
        <pc:sldMkLst>
          <pc:docMk/>
          <pc:sldMk cId="175951408" sldId="359"/>
        </pc:sldMkLst>
      </pc:sldChg>
      <pc:sldChg chg="modSp mod">
        <pc:chgData name="Ulrike LAST" userId="1dfbef6c-78eb-4cd3-b577-3ad639975888" providerId="ADAL" clId="{B217D693-1661-4345-A9F6-C774C5AAECD1}" dt="2024-04-11T07:49:35.115" v="933" actId="1076"/>
        <pc:sldMkLst>
          <pc:docMk/>
          <pc:sldMk cId="2376377464" sldId="365"/>
        </pc:sldMkLst>
        <pc:spChg chg="mod">
          <ac:chgData name="Ulrike LAST" userId="1dfbef6c-78eb-4cd3-b577-3ad639975888" providerId="ADAL" clId="{B217D693-1661-4345-A9F6-C774C5AAECD1}" dt="2024-04-11T07:49:35.115" v="933" actId="1076"/>
          <ac:spMkLst>
            <pc:docMk/>
            <pc:sldMk cId="2376377464" sldId="365"/>
            <ac:spMk id="2" creationId="{4F19571E-B1A7-9C28-57BE-363C96540028}"/>
          </ac:spMkLst>
        </pc:spChg>
      </pc:sldChg>
      <pc:sldChg chg="modSp mod">
        <pc:chgData name="Ulrike LAST" userId="1dfbef6c-78eb-4cd3-b577-3ad639975888" providerId="ADAL" clId="{B217D693-1661-4345-A9F6-C774C5AAECD1}" dt="2024-04-11T07:48:31.526" v="911" actId="6549"/>
        <pc:sldMkLst>
          <pc:docMk/>
          <pc:sldMk cId="1727604161" sldId="366"/>
        </pc:sldMkLst>
        <pc:spChg chg="mod">
          <ac:chgData name="Ulrike LAST" userId="1dfbef6c-78eb-4cd3-b577-3ad639975888" providerId="ADAL" clId="{B217D693-1661-4345-A9F6-C774C5AAECD1}" dt="2024-04-11T07:47:42.046" v="880" actId="1076"/>
          <ac:spMkLst>
            <pc:docMk/>
            <pc:sldMk cId="1727604161" sldId="366"/>
            <ac:spMk id="2" creationId="{FCA0CD0B-F746-0BAD-D76B-678B67084293}"/>
          </ac:spMkLst>
        </pc:spChg>
        <pc:spChg chg="mod">
          <ac:chgData name="Ulrike LAST" userId="1dfbef6c-78eb-4cd3-b577-3ad639975888" providerId="ADAL" clId="{B217D693-1661-4345-A9F6-C774C5AAECD1}" dt="2024-04-11T07:48:31.526" v="911" actId="6549"/>
          <ac:spMkLst>
            <pc:docMk/>
            <pc:sldMk cId="1727604161" sldId="366"/>
            <ac:spMk id="3" creationId="{92BA0F88-1984-4D88-2D66-C43D1E92D233}"/>
          </ac:spMkLst>
        </pc:spChg>
      </pc:sldChg>
      <pc:sldChg chg="modSp new mod">
        <pc:chgData name="Ulrike LAST" userId="1dfbef6c-78eb-4cd3-b577-3ad639975888" providerId="ADAL" clId="{B217D693-1661-4345-A9F6-C774C5AAECD1}" dt="2024-04-11T07:45:58.478" v="841" actId="6549"/>
        <pc:sldMkLst>
          <pc:docMk/>
          <pc:sldMk cId="4198268559" sldId="367"/>
        </pc:sldMkLst>
        <pc:spChg chg="mod">
          <ac:chgData name="Ulrike LAST" userId="1dfbef6c-78eb-4cd3-b577-3ad639975888" providerId="ADAL" clId="{B217D693-1661-4345-A9F6-C774C5AAECD1}" dt="2024-04-10T12:00:03.975" v="30" actId="20577"/>
          <ac:spMkLst>
            <pc:docMk/>
            <pc:sldMk cId="4198268559" sldId="367"/>
            <ac:spMk id="2" creationId="{92E724BF-470C-71A6-961F-EB55A937DE05}"/>
          </ac:spMkLst>
        </pc:spChg>
        <pc:spChg chg="mod">
          <ac:chgData name="Ulrike LAST" userId="1dfbef6c-78eb-4cd3-b577-3ad639975888" providerId="ADAL" clId="{B217D693-1661-4345-A9F6-C774C5AAECD1}" dt="2024-04-11T07:45:58.478" v="841" actId="6549"/>
          <ac:spMkLst>
            <pc:docMk/>
            <pc:sldMk cId="4198268559" sldId="367"/>
            <ac:spMk id="3" creationId="{23D48AE9-CA85-378E-3029-AEEB60A89294}"/>
          </ac:spMkLst>
        </pc:spChg>
      </pc:sldChg>
    </pc:docChg>
  </pc:docChgLst>
  <pc:docChgLst>
    <pc:chgData name="Constance WANERT" userId="S::c.wanert@hi.org::7e5ec211-1486-48a8-ba45-85e42ee65ff2" providerId="AD" clId="Web-{43EA6AF2-CAE2-B4DE-BBB1-FE144821D5AF}"/>
    <pc:docChg chg="modSld">
      <pc:chgData name="Constance WANERT" userId="S::c.wanert@hi.org::7e5ec211-1486-48a8-ba45-85e42ee65ff2" providerId="AD" clId="Web-{43EA6AF2-CAE2-B4DE-BBB1-FE144821D5AF}" dt="2024-04-10T15:57:40.379" v="7" actId="1076"/>
      <pc:docMkLst>
        <pc:docMk/>
      </pc:docMkLst>
      <pc:sldChg chg="addSp modSp">
        <pc:chgData name="Constance WANERT" userId="S::c.wanert@hi.org::7e5ec211-1486-48a8-ba45-85e42ee65ff2" providerId="AD" clId="Web-{43EA6AF2-CAE2-B4DE-BBB1-FE144821D5AF}" dt="2024-04-10T15:57:40.379" v="7" actId="1076"/>
        <pc:sldMkLst>
          <pc:docMk/>
          <pc:sldMk cId="1653637351" sldId="368"/>
        </pc:sldMkLst>
        <pc:picChg chg="add mod">
          <ac:chgData name="Constance WANERT" userId="S::c.wanert@hi.org::7e5ec211-1486-48a8-ba45-85e42ee65ff2" providerId="AD" clId="Web-{43EA6AF2-CAE2-B4DE-BBB1-FE144821D5AF}" dt="2024-04-10T15:57:40.379" v="7" actId="1076"/>
          <ac:picMkLst>
            <pc:docMk/>
            <pc:sldMk cId="1653637351" sldId="368"/>
            <ac:picMk id="4" creationId="{803E1E01-AF4B-5C70-B9B6-A80D3CCEAF87}"/>
          </ac:picMkLst>
        </pc:picChg>
      </pc:sldChg>
    </pc:docChg>
  </pc:docChgLst>
  <pc:docChgLst>
    <pc:chgData name="Fred GRUYER" userId="c718851a-b11a-4d56-adbd-c06ab0147f55" providerId="ADAL" clId="{60A07E79-34DD-445D-BBE8-C84466182E7E}"/>
    <pc:docChg chg="undo custSel addSld delSld">
      <pc:chgData name="Fred GRUYER" userId="c718851a-b11a-4d56-adbd-c06ab0147f55" providerId="ADAL" clId="{60A07E79-34DD-445D-BBE8-C84466182E7E}" dt="2024-04-16T06:06:12.338" v="1" actId="47"/>
      <pc:docMkLst>
        <pc:docMk/>
      </pc:docMkLst>
      <pc:sldChg chg="add del">
        <pc:chgData name="Fred GRUYER" userId="c718851a-b11a-4d56-adbd-c06ab0147f55" providerId="ADAL" clId="{60A07E79-34DD-445D-BBE8-C84466182E7E}" dt="2024-04-16T06:06:12.338" v="1" actId="47"/>
        <pc:sldMkLst>
          <pc:docMk/>
          <pc:sldMk cId="365387102" sldId="363"/>
        </pc:sldMkLst>
      </pc:sldChg>
    </pc:docChg>
  </pc:docChgLst>
  <pc:docChgLst>
    <pc:chgData name="Constance WANERT" userId="S::c.wanert@hi.org::7e5ec211-1486-48a8-ba45-85e42ee65ff2" providerId="AD" clId="Web-{EA253171-D816-07EA-EDA5-512D33D7627F}"/>
    <pc:docChg chg="addSld modSld">
      <pc:chgData name="Constance WANERT" userId="S::c.wanert@hi.org::7e5ec211-1486-48a8-ba45-85e42ee65ff2" providerId="AD" clId="Web-{EA253171-D816-07EA-EDA5-512D33D7627F}" dt="2024-04-10T15:56:58.577" v="95" actId="20577"/>
      <pc:docMkLst>
        <pc:docMk/>
      </pc:docMkLst>
      <pc:sldChg chg="modSp">
        <pc:chgData name="Constance WANERT" userId="S::c.wanert@hi.org::7e5ec211-1486-48a8-ba45-85e42ee65ff2" providerId="AD" clId="Web-{EA253171-D816-07EA-EDA5-512D33D7627F}" dt="2024-04-10T15:56:23.560" v="89" actId="20577"/>
        <pc:sldMkLst>
          <pc:docMk/>
          <pc:sldMk cId="1136161322" sldId="357"/>
        </pc:sldMkLst>
        <pc:spChg chg="mod">
          <ac:chgData name="Constance WANERT" userId="S::c.wanert@hi.org::7e5ec211-1486-48a8-ba45-85e42ee65ff2" providerId="AD" clId="Web-{EA253171-D816-07EA-EDA5-512D33D7627F}" dt="2024-04-10T15:56:23.560" v="89" actId="20577"/>
          <ac:spMkLst>
            <pc:docMk/>
            <pc:sldMk cId="1136161322" sldId="357"/>
            <ac:spMk id="3" creationId="{CDE8BB70-49E1-FCE8-4680-C609E07E18BF}"/>
          </ac:spMkLst>
        </pc:spChg>
      </pc:sldChg>
      <pc:sldChg chg="addSp delSp modSp new">
        <pc:chgData name="Constance WANERT" userId="S::c.wanert@hi.org::7e5ec211-1486-48a8-ba45-85e42ee65ff2" providerId="AD" clId="Web-{EA253171-D816-07EA-EDA5-512D33D7627F}" dt="2024-04-10T15:56:58.577" v="95" actId="20577"/>
        <pc:sldMkLst>
          <pc:docMk/>
          <pc:sldMk cId="1653637351" sldId="368"/>
        </pc:sldMkLst>
        <pc:spChg chg="mod">
          <ac:chgData name="Constance WANERT" userId="S::c.wanert@hi.org::7e5ec211-1486-48a8-ba45-85e42ee65ff2" providerId="AD" clId="Web-{EA253171-D816-07EA-EDA5-512D33D7627F}" dt="2024-04-10T15:49:14.646" v="29" actId="20577"/>
          <ac:spMkLst>
            <pc:docMk/>
            <pc:sldMk cId="1653637351" sldId="368"/>
            <ac:spMk id="2" creationId="{10644B1A-C81E-0378-448A-218D6CBB7266}"/>
          </ac:spMkLst>
        </pc:spChg>
        <pc:spChg chg="mod">
          <ac:chgData name="Constance WANERT" userId="S::c.wanert@hi.org::7e5ec211-1486-48a8-ba45-85e42ee65ff2" providerId="AD" clId="Web-{EA253171-D816-07EA-EDA5-512D33D7627F}" dt="2024-04-10T15:56:58.577" v="95" actId="20577"/>
          <ac:spMkLst>
            <pc:docMk/>
            <pc:sldMk cId="1653637351" sldId="368"/>
            <ac:spMk id="3" creationId="{C0E1F77E-02C1-3933-C4CC-FBFAD5632E67}"/>
          </ac:spMkLst>
        </pc:spChg>
        <pc:picChg chg="add del mod">
          <ac:chgData name="Constance WANERT" userId="S::c.wanert@hi.org::7e5ec211-1486-48a8-ba45-85e42ee65ff2" providerId="AD" clId="Web-{EA253171-D816-07EA-EDA5-512D33D7627F}" dt="2024-04-10T15:56:50.467" v="91"/>
          <ac:picMkLst>
            <pc:docMk/>
            <pc:sldMk cId="1653637351" sldId="368"/>
            <ac:picMk id="4" creationId="{3CBF6ED3-7209-A4AF-B154-824AC5C0D11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646B8-52EF-4071-B09C-65A64181C8CC}"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de-DE"/>
        </a:p>
      </dgm:t>
    </dgm:pt>
    <dgm:pt modelId="{0599CD00-BF19-47F3-B9C5-436E8ABBE5F0}">
      <dgm:prSet phldrT="[Text]" custT="1"/>
      <dgm:spPr/>
      <dgm:t>
        <a:bodyPr/>
        <a:lstStyle/>
        <a:p>
          <a:r>
            <a:rPr lang="de-DE" sz="1200">
              <a:solidFill>
                <a:schemeClr val="tx2">
                  <a:lumMod val="75000"/>
                </a:schemeClr>
              </a:solidFill>
            </a:rPr>
            <a:t>Tool </a:t>
          </a:r>
          <a:r>
            <a:rPr lang="de-DE" sz="1200" err="1">
              <a:solidFill>
                <a:schemeClr val="tx2">
                  <a:lumMod val="75000"/>
                </a:schemeClr>
              </a:solidFill>
            </a:rPr>
            <a:t>collection</a:t>
          </a:r>
          <a:endParaRPr lang="de-DE" sz="1200">
            <a:solidFill>
              <a:schemeClr val="tx2">
                <a:lumMod val="75000"/>
              </a:schemeClr>
            </a:solidFill>
          </a:endParaRPr>
        </a:p>
      </dgm:t>
    </dgm:pt>
    <dgm:pt modelId="{FB415C1A-D6BA-4E80-A2CA-5C33351C1EC4}" type="parTrans" cxnId="{419DCE2F-00EA-45D1-A874-2E730E04185D}">
      <dgm:prSet/>
      <dgm:spPr/>
      <dgm:t>
        <a:bodyPr/>
        <a:lstStyle/>
        <a:p>
          <a:endParaRPr lang="de-DE" sz="2000">
            <a:solidFill>
              <a:schemeClr val="tx2">
                <a:lumMod val="75000"/>
              </a:schemeClr>
            </a:solidFill>
          </a:endParaRPr>
        </a:p>
      </dgm:t>
    </dgm:pt>
    <dgm:pt modelId="{6ED8D440-58DC-4D2E-B284-CFF140954881}" type="sibTrans" cxnId="{419DCE2F-00EA-45D1-A874-2E730E04185D}">
      <dgm:prSet/>
      <dgm:spPr/>
      <dgm:t>
        <a:bodyPr/>
        <a:lstStyle/>
        <a:p>
          <a:endParaRPr lang="de-DE" sz="2000">
            <a:solidFill>
              <a:schemeClr val="tx2">
                <a:lumMod val="75000"/>
              </a:schemeClr>
            </a:solidFill>
          </a:endParaRPr>
        </a:p>
      </dgm:t>
    </dgm:pt>
    <dgm:pt modelId="{12AEC732-2519-4B7B-847D-D6DFB654FD37}">
      <dgm:prSet phldrT="[Text]" custT="1"/>
      <dgm:spPr/>
      <dgm:t>
        <a:bodyPr/>
        <a:lstStyle/>
        <a:p>
          <a:pPr rtl="0"/>
          <a:r>
            <a:rPr lang="de-DE" sz="1050">
              <a:solidFill>
                <a:schemeClr val="tx2">
                  <a:lumMod val="75000"/>
                </a:schemeClr>
              </a:solidFill>
            </a:rPr>
            <a:t>General </a:t>
          </a:r>
          <a:r>
            <a:rPr lang="de-DE" sz="1050" err="1">
              <a:solidFill>
                <a:schemeClr val="tx2">
                  <a:lumMod val="75000"/>
                </a:schemeClr>
              </a:solidFill>
            </a:rPr>
            <a:t>protection</a:t>
          </a:r>
          <a:r>
            <a:rPr lang="de-DE" sz="1050">
              <a:solidFill>
                <a:schemeClr val="tx2">
                  <a:lumMod val="75000"/>
                </a:schemeClr>
              </a:solidFill>
            </a:rPr>
            <a:t> </a:t>
          </a:r>
          <a:r>
            <a:rPr lang="de-DE" sz="1050" err="1">
              <a:solidFill>
                <a:schemeClr val="tx2">
                  <a:lumMod val="75000"/>
                </a:schemeClr>
              </a:solidFill>
            </a:rPr>
            <a:t>tools</a:t>
          </a:r>
          <a:r>
            <a:rPr lang="de-DE" sz="1050">
              <a:solidFill>
                <a:schemeClr val="tx2">
                  <a:lumMod val="75000"/>
                </a:schemeClr>
              </a:solidFill>
            </a:rPr>
            <a:t> (</a:t>
          </a:r>
          <a:r>
            <a:rPr lang="de-DE" sz="1050">
              <a:solidFill>
                <a:schemeClr val="tx2">
                  <a:lumMod val="75000"/>
                </a:schemeClr>
              </a:solidFill>
              <a:latin typeface="Nunito"/>
            </a:rPr>
            <a:t>IRC, UNICEF, UNHCR, GPC, HI</a:t>
          </a:r>
          <a:r>
            <a:rPr lang="de-DE" sz="1050">
              <a:solidFill>
                <a:schemeClr val="tx2">
                  <a:lumMod val="75000"/>
                </a:schemeClr>
              </a:solidFill>
            </a:rPr>
            <a:t>)</a:t>
          </a:r>
          <a:r>
            <a:rPr lang="de-DE" sz="1050">
              <a:solidFill>
                <a:schemeClr val="tx2">
                  <a:lumMod val="75000"/>
                </a:schemeClr>
              </a:solidFill>
              <a:latin typeface="Nunito"/>
            </a:rPr>
            <a:t> &amp; barries &amp; facilitator tools</a:t>
          </a:r>
          <a:endParaRPr lang="de-DE" sz="1050">
            <a:solidFill>
              <a:schemeClr val="tx2">
                <a:lumMod val="75000"/>
              </a:schemeClr>
            </a:solidFill>
          </a:endParaRPr>
        </a:p>
      </dgm:t>
    </dgm:pt>
    <dgm:pt modelId="{235433F9-F62B-4F5E-B669-DFA00158460D}" type="parTrans" cxnId="{0E1DB7A0-36E2-481E-99FC-826CB598D4E5}">
      <dgm:prSet/>
      <dgm:spPr/>
      <dgm:t>
        <a:bodyPr/>
        <a:lstStyle/>
        <a:p>
          <a:endParaRPr lang="de-DE" sz="2000">
            <a:solidFill>
              <a:schemeClr val="tx2">
                <a:lumMod val="75000"/>
              </a:schemeClr>
            </a:solidFill>
          </a:endParaRPr>
        </a:p>
      </dgm:t>
    </dgm:pt>
    <dgm:pt modelId="{E0F166E5-289B-49FE-B4EC-A17530DA71C9}" type="sibTrans" cxnId="{0E1DB7A0-36E2-481E-99FC-826CB598D4E5}">
      <dgm:prSet/>
      <dgm:spPr/>
      <dgm:t>
        <a:bodyPr/>
        <a:lstStyle/>
        <a:p>
          <a:endParaRPr lang="de-DE" sz="2000">
            <a:solidFill>
              <a:schemeClr val="tx2">
                <a:lumMod val="75000"/>
              </a:schemeClr>
            </a:solidFill>
          </a:endParaRPr>
        </a:p>
      </dgm:t>
    </dgm:pt>
    <dgm:pt modelId="{884C35C9-0AA0-4D49-B03F-45BDF0CBFA7E}">
      <dgm:prSet phldrT="[Text]" custT="1"/>
      <dgm:spPr/>
      <dgm:t>
        <a:bodyPr/>
        <a:lstStyle/>
        <a:p>
          <a:r>
            <a:rPr lang="de-DE" sz="1200">
              <a:solidFill>
                <a:schemeClr val="tx2">
                  <a:lumMod val="75000"/>
                </a:schemeClr>
              </a:solidFill>
            </a:rPr>
            <a:t>First Review Grid </a:t>
          </a:r>
          <a:r>
            <a:rPr lang="de-DE" sz="1200" err="1">
              <a:solidFill>
                <a:schemeClr val="tx2">
                  <a:lumMod val="75000"/>
                </a:schemeClr>
              </a:solidFill>
            </a:rPr>
            <a:t>development</a:t>
          </a:r>
          <a:endParaRPr lang="de-DE" sz="1200">
            <a:solidFill>
              <a:schemeClr val="tx2">
                <a:lumMod val="75000"/>
              </a:schemeClr>
            </a:solidFill>
          </a:endParaRPr>
        </a:p>
      </dgm:t>
    </dgm:pt>
    <dgm:pt modelId="{9899BDB4-2356-4C38-9DE9-DB429B0A708A}" type="parTrans" cxnId="{54F5CD63-A869-4A66-97BB-8B64D52BEB45}">
      <dgm:prSet/>
      <dgm:spPr/>
      <dgm:t>
        <a:bodyPr/>
        <a:lstStyle/>
        <a:p>
          <a:endParaRPr lang="de-DE" sz="2000">
            <a:solidFill>
              <a:schemeClr val="tx2">
                <a:lumMod val="75000"/>
              </a:schemeClr>
            </a:solidFill>
          </a:endParaRPr>
        </a:p>
      </dgm:t>
    </dgm:pt>
    <dgm:pt modelId="{DE7624AB-5E99-4BAC-BFD1-0BA249CB61EB}" type="sibTrans" cxnId="{54F5CD63-A869-4A66-97BB-8B64D52BEB45}">
      <dgm:prSet/>
      <dgm:spPr/>
      <dgm:t>
        <a:bodyPr/>
        <a:lstStyle/>
        <a:p>
          <a:endParaRPr lang="de-DE" sz="2000">
            <a:solidFill>
              <a:schemeClr val="tx2">
                <a:lumMod val="75000"/>
              </a:schemeClr>
            </a:solidFill>
          </a:endParaRPr>
        </a:p>
      </dgm:t>
    </dgm:pt>
    <dgm:pt modelId="{DD680BC0-50C0-4DBE-BC09-97FCC8AAB206}">
      <dgm:prSet phldrT="[Text]" custT="1"/>
      <dgm:spPr/>
      <dgm:t>
        <a:bodyPr/>
        <a:lstStyle/>
        <a:p>
          <a:r>
            <a:rPr lang="de-DE" sz="1050" err="1">
              <a:solidFill>
                <a:schemeClr val="tx2">
                  <a:lumMod val="75000"/>
                </a:schemeClr>
              </a:solidFill>
            </a:rPr>
            <a:t>Utilizing</a:t>
          </a:r>
          <a:r>
            <a:rPr lang="de-DE" sz="1050">
              <a:solidFill>
                <a:schemeClr val="tx2">
                  <a:lumMod val="75000"/>
                </a:schemeClr>
              </a:solidFill>
            </a:rPr>
            <a:t> </a:t>
          </a:r>
          <a:r>
            <a:rPr lang="de-DE" sz="1050" err="1">
              <a:solidFill>
                <a:schemeClr val="tx2">
                  <a:lumMod val="75000"/>
                </a:schemeClr>
              </a:solidFill>
            </a:rPr>
            <a:t>the</a:t>
          </a:r>
          <a:r>
            <a:rPr lang="de-DE" sz="1050">
              <a:solidFill>
                <a:schemeClr val="tx2">
                  <a:lumMod val="75000"/>
                </a:schemeClr>
              </a:solidFill>
            </a:rPr>
            <a:t> IASC GL</a:t>
          </a:r>
        </a:p>
      </dgm:t>
    </dgm:pt>
    <dgm:pt modelId="{5A890CF2-6F19-403B-AC91-DE79FDC16B79}" type="parTrans" cxnId="{05C2AF74-9A12-4FF8-9FAC-B605640D9647}">
      <dgm:prSet/>
      <dgm:spPr/>
      <dgm:t>
        <a:bodyPr/>
        <a:lstStyle/>
        <a:p>
          <a:endParaRPr lang="de-DE" sz="2000">
            <a:solidFill>
              <a:schemeClr val="tx2">
                <a:lumMod val="75000"/>
              </a:schemeClr>
            </a:solidFill>
          </a:endParaRPr>
        </a:p>
      </dgm:t>
    </dgm:pt>
    <dgm:pt modelId="{FC75E68C-D1E0-4D67-8145-56791E2028FB}" type="sibTrans" cxnId="{05C2AF74-9A12-4FF8-9FAC-B605640D9647}">
      <dgm:prSet/>
      <dgm:spPr/>
      <dgm:t>
        <a:bodyPr/>
        <a:lstStyle/>
        <a:p>
          <a:endParaRPr lang="de-DE" sz="2000">
            <a:solidFill>
              <a:schemeClr val="tx2">
                <a:lumMod val="75000"/>
              </a:schemeClr>
            </a:solidFill>
          </a:endParaRPr>
        </a:p>
      </dgm:t>
    </dgm:pt>
    <dgm:pt modelId="{ECF81980-0197-46DD-B0B3-085721F2E423}">
      <dgm:prSet phldrT="[Text]" custT="1"/>
      <dgm:spPr/>
      <dgm:t>
        <a:bodyPr/>
        <a:lstStyle/>
        <a:p>
          <a:r>
            <a:rPr lang="de-DE" sz="1050" err="1">
              <a:solidFill>
                <a:schemeClr val="tx2">
                  <a:lumMod val="75000"/>
                </a:schemeClr>
              </a:solidFill>
            </a:rPr>
            <a:t>Testing</a:t>
          </a:r>
          <a:r>
            <a:rPr lang="de-DE" sz="1050">
              <a:solidFill>
                <a:schemeClr val="tx2">
                  <a:lumMod val="75000"/>
                </a:schemeClr>
              </a:solidFill>
            </a:rPr>
            <a:t> </a:t>
          </a:r>
          <a:r>
            <a:rPr lang="de-DE" sz="1050" err="1">
              <a:solidFill>
                <a:schemeClr val="tx2">
                  <a:lumMod val="75000"/>
                </a:schemeClr>
              </a:solidFill>
            </a:rPr>
            <a:t>with</a:t>
          </a:r>
          <a:r>
            <a:rPr lang="de-DE" sz="1050">
              <a:solidFill>
                <a:schemeClr val="tx2">
                  <a:lumMod val="75000"/>
                </a:schemeClr>
              </a:solidFill>
            </a:rPr>
            <a:t> review </a:t>
          </a:r>
          <a:r>
            <a:rPr lang="de-DE" sz="1050" err="1">
              <a:solidFill>
                <a:schemeClr val="tx2">
                  <a:lumMod val="75000"/>
                </a:schemeClr>
              </a:solidFill>
            </a:rPr>
            <a:t>of</a:t>
          </a:r>
          <a:r>
            <a:rPr lang="de-DE" sz="1050">
              <a:solidFill>
                <a:schemeClr val="tx2">
                  <a:lumMod val="75000"/>
                </a:schemeClr>
              </a:solidFill>
            </a:rPr>
            <a:t> </a:t>
          </a:r>
          <a:r>
            <a:rPr lang="de-DE" sz="1050" err="1">
              <a:solidFill>
                <a:schemeClr val="tx2">
                  <a:lumMod val="75000"/>
                </a:schemeClr>
              </a:solidFill>
            </a:rPr>
            <a:t>tools</a:t>
          </a:r>
          <a:endParaRPr lang="de-DE" sz="1050">
            <a:solidFill>
              <a:schemeClr val="tx2">
                <a:lumMod val="75000"/>
              </a:schemeClr>
            </a:solidFill>
          </a:endParaRPr>
        </a:p>
      </dgm:t>
    </dgm:pt>
    <dgm:pt modelId="{93A7FBD1-D509-4522-92B7-DDCBF9A5D180}" type="parTrans" cxnId="{CE798816-FB1E-4328-A01C-8B9CBFB72DC0}">
      <dgm:prSet/>
      <dgm:spPr/>
      <dgm:t>
        <a:bodyPr/>
        <a:lstStyle/>
        <a:p>
          <a:endParaRPr lang="de-DE" sz="2000">
            <a:solidFill>
              <a:schemeClr val="tx2">
                <a:lumMod val="75000"/>
              </a:schemeClr>
            </a:solidFill>
          </a:endParaRPr>
        </a:p>
      </dgm:t>
    </dgm:pt>
    <dgm:pt modelId="{E8DB6FB2-40C6-4E45-A49A-FC1A4AC22BA8}" type="sibTrans" cxnId="{CE798816-FB1E-4328-A01C-8B9CBFB72DC0}">
      <dgm:prSet/>
      <dgm:spPr/>
      <dgm:t>
        <a:bodyPr/>
        <a:lstStyle/>
        <a:p>
          <a:endParaRPr lang="de-DE" sz="2000">
            <a:solidFill>
              <a:schemeClr val="tx2">
                <a:lumMod val="75000"/>
              </a:schemeClr>
            </a:solidFill>
          </a:endParaRPr>
        </a:p>
      </dgm:t>
    </dgm:pt>
    <dgm:pt modelId="{5EABF23D-9321-477C-88D8-CDDD2427D28F}">
      <dgm:prSet phldrT="[Text]" custT="1"/>
      <dgm:spPr/>
      <dgm:t>
        <a:bodyPr/>
        <a:lstStyle/>
        <a:p>
          <a:r>
            <a:rPr lang="de-DE" sz="1200" err="1">
              <a:solidFill>
                <a:schemeClr val="tx2">
                  <a:lumMod val="75000"/>
                </a:schemeClr>
              </a:solidFill>
            </a:rPr>
            <a:t>Identification</a:t>
          </a:r>
          <a:r>
            <a:rPr lang="de-DE" sz="1200">
              <a:solidFill>
                <a:schemeClr val="tx2">
                  <a:lumMod val="75000"/>
                </a:schemeClr>
              </a:solidFill>
            </a:rPr>
            <a:t> </a:t>
          </a:r>
          <a:r>
            <a:rPr lang="de-DE" sz="1200" err="1">
              <a:solidFill>
                <a:schemeClr val="tx2">
                  <a:lumMod val="75000"/>
                </a:schemeClr>
              </a:solidFill>
            </a:rPr>
            <a:t>of</a:t>
          </a:r>
          <a:r>
            <a:rPr lang="de-DE" sz="1200">
              <a:solidFill>
                <a:schemeClr val="tx2">
                  <a:lumMod val="75000"/>
                </a:schemeClr>
              </a:solidFill>
            </a:rPr>
            <a:t> </a:t>
          </a:r>
          <a:r>
            <a:rPr lang="de-DE" sz="1200" err="1">
              <a:solidFill>
                <a:schemeClr val="tx2">
                  <a:lumMod val="75000"/>
                </a:schemeClr>
              </a:solidFill>
            </a:rPr>
            <a:t>good</a:t>
          </a:r>
          <a:r>
            <a:rPr lang="de-DE" sz="1200">
              <a:solidFill>
                <a:schemeClr val="tx2">
                  <a:lumMod val="75000"/>
                </a:schemeClr>
              </a:solidFill>
            </a:rPr>
            <a:t> </a:t>
          </a:r>
          <a:r>
            <a:rPr lang="de-DE" sz="1200" err="1">
              <a:solidFill>
                <a:schemeClr val="tx2">
                  <a:lumMod val="75000"/>
                </a:schemeClr>
              </a:solidFill>
            </a:rPr>
            <a:t>practice</a:t>
          </a:r>
          <a:r>
            <a:rPr lang="de-DE" sz="1200">
              <a:solidFill>
                <a:schemeClr val="tx2">
                  <a:lumMod val="75000"/>
                </a:schemeClr>
              </a:solidFill>
            </a:rPr>
            <a:t> &amp; </a:t>
          </a:r>
          <a:r>
            <a:rPr lang="de-DE" sz="1200" err="1">
              <a:solidFill>
                <a:schemeClr val="tx2">
                  <a:lumMod val="75000"/>
                </a:schemeClr>
              </a:solidFill>
            </a:rPr>
            <a:t>gaps</a:t>
          </a:r>
          <a:endParaRPr lang="de-DE" sz="1200">
            <a:solidFill>
              <a:schemeClr val="tx2">
                <a:lumMod val="75000"/>
              </a:schemeClr>
            </a:solidFill>
          </a:endParaRPr>
        </a:p>
      </dgm:t>
    </dgm:pt>
    <dgm:pt modelId="{C67DD1A4-5665-4A39-86A3-35FAF40933F9}" type="parTrans" cxnId="{4314BA31-6BE7-4546-9812-E14E7719FA84}">
      <dgm:prSet/>
      <dgm:spPr/>
      <dgm:t>
        <a:bodyPr/>
        <a:lstStyle/>
        <a:p>
          <a:endParaRPr lang="de-DE" sz="2000">
            <a:solidFill>
              <a:schemeClr val="tx2">
                <a:lumMod val="75000"/>
              </a:schemeClr>
            </a:solidFill>
          </a:endParaRPr>
        </a:p>
      </dgm:t>
    </dgm:pt>
    <dgm:pt modelId="{34F7E127-F7EB-46F5-A73A-CD4ADD7B87C8}" type="sibTrans" cxnId="{4314BA31-6BE7-4546-9812-E14E7719FA84}">
      <dgm:prSet/>
      <dgm:spPr/>
      <dgm:t>
        <a:bodyPr/>
        <a:lstStyle/>
        <a:p>
          <a:endParaRPr lang="de-DE" sz="2000">
            <a:solidFill>
              <a:schemeClr val="tx2">
                <a:lumMod val="75000"/>
              </a:schemeClr>
            </a:solidFill>
          </a:endParaRPr>
        </a:p>
      </dgm:t>
    </dgm:pt>
    <dgm:pt modelId="{58FF84B3-230C-496C-92DA-349B9CAD543E}">
      <dgm:prSet phldrT="[Text]" custT="1"/>
      <dgm:spPr/>
      <dgm:t>
        <a:bodyPr/>
        <a:lstStyle/>
        <a:p>
          <a:pPr rtl="0"/>
          <a:r>
            <a:rPr lang="de-DE" sz="1050">
              <a:solidFill>
                <a:schemeClr val="tx2">
                  <a:lumMod val="75000"/>
                </a:schemeClr>
              </a:solidFill>
            </a:rPr>
            <a:t>Review </a:t>
          </a:r>
          <a:r>
            <a:rPr lang="de-DE" sz="1050" err="1">
              <a:solidFill>
                <a:schemeClr val="tx2">
                  <a:lumMod val="75000"/>
                </a:schemeClr>
              </a:solidFill>
            </a:rPr>
            <a:t>of</a:t>
          </a:r>
          <a:r>
            <a:rPr lang="de-DE" sz="1050">
              <a:solidFill>
                <a:schemeClr val="tx2">
                  <a:lumMod val="75000"/>
                </a:schemeClr>
              </a:solidFill>
              <a:latin typeface="Nunito"/>
            </a:rPr>
            <a:t> </a:t>
          </a:r>
          <a:r>
            <a:rPr lang="de-DE" sz="1050">
              <a:solidFill>
                <a:schemeClr val="tx2">
                  <a:lumMod val="75000"/>
                </a:schemeClr>
              </a:solidFill>
            </a:rPr>
            <a:t>protection </a:t>
          </a:r>
          <a:r>
            <a:rPr lang="de-DE" sz="1050" err="1">
              <a:solidFill>
                <a:schemeClr val="tx2">
                  <a:lumMod val="75000"/>
                </a:schemeClr>
              </a:solidFill>
            </a:rPr>
            <a:t>tool</a:t>
          </a:r>
          <a:endParaRPr lang="de-DE" sz="1050">
            <a:solidFill>
              <a:schemeClr val="tx2">
                <a:lumMod val="75000"/>
              </a:schemeClr>
            </a:solidFill>
          </a:endParaRPr>
        </a:p>
      </dgm:t>
    </dgm:pt>
    <dgm:pt modelId="{2E9D44C3-A412-4811-9A61-0349F3144B87}" type="parTrans" cxnId="{EB8E8AAA-F78D-453C-B95C-72EB6538EEA8}">
      <dgm:prSet/>
      <dgm:spPr/>
      <dgm:t>
        <a:bodyPr/>
        <a:lstStyle/>
        <a:p>
          <a:endParaRPr lang="de-DE" sz="2000">
            <a:solidFill>
              <a:schemeClr val="tx2">
                <a:lumMod val="75000"/>
              </a:schemeClr>
            </a:solidFill>
          </a:endParaRPr>
        </a:p>
      </dgm:t>
    </dgm:pt>
    <dgm:pt modelId="{7B75BD54-6C39-4DB6-A5B6-853DDB266D05}" type="sibTrans" cxnId="{EB8E8AAA-F78D-453C-B95C-72EB6538EEA8}">
      <dgm:prSet/>
      <dgm:spPr/>
      <dgm:t>
        <a:bodyPr/>
        <a:lstStyle/>
        <a:p>
          <a:endParaRPr lang="de-DE" sz="2000">
            <a:solidFill>
              <a:schemeClr val="tx2">
                <a:lumMod val="75000"/>
              </a:schemeClr>
            </a:solidFill>
          </a:endParaRPr>
        </a:p>
      </dgm:t>
    </dgm:pt>
    <dgm:pt modelId="{1C5CFCC8-2E8F-433E-97D7-55BED2F98D94}">
      <dgm:prSet phldrT="[Text]" custT="1"/>
      <dgm:spPr/>
      <dgm:t>
        <a:bodyPr/>
        <a:lstStyle/>
        <a:p>
          <a:r>
            <a:rPr lang="de-DE" sz="1200" err="1">
              <a:solidFill>
                <a:schemeClr val="tx2">
                  <a:lumMod val="75000"/>
                </a:schemeClr>
              </a:solidFill>
            </a:rPr>
            <a:t>Establish</a:t>
          </a:r>
          <a:r>
            <a:rPr lang="de-DE" sz="1200">
              <a:solidFill>
                <a:schemeClr val="tx2">
                  <a:lumMod val="75000"/>
                </a:schemeClr>
              </a:solidFill>
            </a:rPr>
            <a:t> </a:t>
          </a:r>
          <a:r>
            <a:rPr lang="de-DE" sz="1200" err="1">
              <a:solidFill>
                <a:schemeClr val="tx2">
                  <a:lumMod val="75000"/>
                </a:schemeClr>
              </a:solidFill>
            </a:rPr>
            <a:t>Draft</a:t>
          </a:r>
          <a:r>
            <a:rPr lang="de-DE" sz="1200">
              <a:solidFill>
                <a:schemeClr val="tx2">
                  <a:lumMod val="75000"/>
                </a:schemeClr>
              </a:solidFill>
            </a:rPr>
            <a:t> ZERO Review &amp; Adaptation </a:t>
          </a:r>
          <a:r>
            <a:rPr lang="de-DE" sz="1200" err="1">
              <a:solidFill>
                <a:schemeClr val="tx2">
                  <a:lumMod val="75000"/>
                </a:schemeClr>
              </a:solidFill>
            </a:rPr>
            <a:t>Guidance</a:t>
          </a:r>
          <a:r>
            <a:rPr lang="de-DE" sz="1200">
              <a:solidFill>
                <a:schemeClr val="tx2">
                  <a:lumMod val="75000"/>
                </a:schemeClr>
              </a:solidFill>
            </a:rPr>
            <a:t>:</a:t>
          </a:r>
        </a:p>
      </dgm:t>
    </dgm:pt>
    <dgm:pt modelId="{CC8C5F2D-28A9-49CC-A7B5-07AD23660C32}" type="parTrans" cxnId="{2E37FC18-0970-403C-A924-AA6F0D183F0F}">
      <dgm:prSet/>
      <dgm:spPr/>
      <dgm:t>
        <a:bodyPr/>
        <a:lstStyle/>
        <a:p>
          <a:endParaRPr lang="de-DE" sz="2000">
            <a:solidFill>
              <a:schemeClr val="tx2">
                <a:lumMod val="75000"/>
              </a:schemeClr>
            </a:solidFill>
          </a:endParaRPr>
        </a:p>
      </dgm:t>
    </dgm:pt>
    <dgm:pt modelId="{B94CBA8C-D267-4987-A82F-E101F39D37CA}" type="sibTrans" cxnId="{2E37FC18-0970-403C-A924-AA6F0D183F0F}">
      <dgm:prSet/>
      <dgm:spPr/>
      <dgm:t>
        <a:bodyPr/>
        <a:lstStyle/>
        <a:p>
          <a:endParaRPr lang="de-DE" sz="2000">
            <a:solidFill>
              <a:schemeClr val="tx2">
                <a:lumMod val="75000"/>
              </a:schemeClr>
            </a:solidFill>
          </a:endParaRPr>
        </a:p>
      </dgm:t>
    </dgm:pt>
    <dgm:pt modelId="{082A6F84-2BB7-4B4B-88A6-BEB44225DE32}">
      <dgm:prSet phldrT="[Text]" custT="1"/>
      <dgm:spPr/>
      <dgm:t>
        <a:bodyPr/>
        <a:lstStyle/>
        <a:p>
          <a:r>
            <a:rPr lang="de-DE" sz="1200">
              <a:solidFill>
                <a:schemeClr val="tx2"/>
              </a:solidFill>
            </a:rPr>
            <a:t>Review &amp; </a:t>
          </a:r>
          <a:r>
            <a:rPr lang="de-DE" sz="1200" err="1">
              <a:solidFill>
                <a:schemeClr val="tx2"/>
              </a:solidFill>
            </a:rPr>
            <a:t>adapt</a:t>
          </a:r>
          <a:r>
            <a:rPr lang="de-DE" sz="1200">
              <a:solidFill>
                <a:schemeClr val="tx2"/>
              </a:solidFill>
            </a:rPr>
            <a:t> Workshop, at global and </a:t>
          </a:r>
          <a:r>
            <a:rPr lang="de-DE" sz="1200" err="1">
              <a:solidFill>
                <a:schemeClr val="tx2"/>
              </a:solidFill>
            </a:rPr>
            <a:t>local</a:t>
          </a:r>
          <a:r>
            <a:rPr lang="de-DE" sz="1200">
              <a:solidFill>
                <a:schemeClr val="tx2"/>
              </a:solidFill>
            </a:rPr>
            <a:t> levels</a:t>
          </a:r>
        </a:p>
      </dgm:t>
    </dgm:pt>
    <dgm:pt modelId="{3A782AA5-02A7-4C21-BD7F-FAD665B9C853}" type="parTrans" cxnId="{263303A4-1A92-477F-8E11-B66208D0925C}">
      <dgm:prSet/>
      <dgm:spPr/>
      <dgm:t>
        <a:bodyPr/>
        <a:lstStyle/>
        <a:p>
          <a:endParaRPr lang="de-DE" sz="2000">
            <a:solidFill>
              <a:schemeClr val="tx2">
                <a:lumMod val="75000"/>
              </a:schemeClr>
            </a:solidFill>
          </a:endParaRPr>
        </a:p>
      </dgm:t>
    </dgm:pt>
    <dgm:pt modelId="{D86FE1B5-B9BF-43C5-AA2D-D3A9B4D13E68}" type="sibTrans" cxnId="{263303A4-1A92-477F-8E11-B66208D0925C}">
      <dgm:prSet/>
      <dgm:spPr/>
      <dgm:t>
        <a:bodyPr/>
        <a:lstStyle/>
        <a:p>
          <a:endParaRPr lang="de-DE" sz="2000">
            <a:solidFill>
              <a:schemeClr val="tx2">
                <a:lumMod val="75000"/>
              </a:schemeClr>
            </a:solidFill>
          </a:endParaRPr>
        </a:p>
      </dgm:t>
    </dgm:pt>
    <dgm:pt modelId="{B2D65856-8086-4F48-8A19-D3DBC03633D2}">
      <dgm:prSet phldrT="[Text]" custT="1"/>
      <dgm:spPr/>
      <dgm:t>
        <a:bodyPr/>
        <a:lstStyle/>
        <a:p>
          <a:pPr rtl="0"/>
          <a:r>
            <a:rPr lang="de-DE" sz="1050" err="1">
              <a:solidFill>
                <a:schemeClr val="tx2"/>
              </a:solidFill>
            </a:rPr>
            <a:t>To</a:t>
          </a:r>
          <a:r>
            <a:rPr lang="de-DE" sz="1050">
              <a:solidFill>
                <a:schemeClr val="tx2"/>
              </a:solidFill>
            </a:rPr>
            <a:t> </a:t>
          </a:r>
          <a:r>
            <a:rPr lang="de-DE" sz="1050" err="1">
              <a:solidFill>
                <a:schemeClr val="tx2"/>
              </a:solidFill>
            </a:rPr>
            <a:t>use</a:t>
          </a:r>
          <a:r>
            <a:rPr lang="de-DE" sz="1050">
              <a:solidFill>
                <a:schemeClr val="tx2"/>
              </a:solidFill>
            </a:rPr>
            <a:t> and </a:t>
          </a:r>
          <a:r>
            <a:rPr lang="de-DE" sz="1050" err="1">
              <a:solidFill>
                <a:schemeClr val="tx2"/>
              </a:solidFill>
            </a:rPr>
            <a:t>adapt</a:t>
          </a:r>
          <a:r>
            <a:rPr lang="de-DE" sz="1050">
              <a:solidFill>
                <a:schemeClr val="tx2"/>
              </a:solidFill>
            </a:rPr>
            <a:t> draft</a:t>
          </a:r>
          <a:r>
            <a:rPr lang="de-DE" sz="1050">
              <a:solidFill>
                <a:schemeClr val="tx2"/>
              </a:solidFill>
              <a:latin typeface="Nunito"/>
            </a:rPr>
            <a:t> </a:t>
          </a:r>
          <a:r>
            <a:rPr lang="de-DE" sz="1050">
              <a:solidFill>
                <a:schemeClr val="tx2"/>
              </a:solidFill>
            </a:rPr>
            <a:t> </a:t>
          </a:r>
          <a:r>
            <a:rPr lang="de-DE" sz="1050" err="1">
              <a:solidFill>
                <a:schemeClr val="tx2"/>
              </a:solidFill>
            </a:rPr>
            <a:t>guidance</a:t>
          </a:r>
          <a:endParaRPr lang="de-DE" sz="1050">
            <a:solidFill>
              <a:schemeClr val="tx2"/>
            </a:solidFill>
          </a:endParaRPr>
        </a:p>
      </dgm:t>
    </dgm:pt>
    <dgm:pt modelId="{22865B03-FBE3-4844-A00C-D1E77AD7DDF8}" type="parTrans" cxnId="{444BBCD3-574C-47A6-8338-37D78ED2EE53}">
      <dgm:prSet/>
      <dgm:spPr/>
      <dgm:t>
        <a:bodyPr/>
        <a:lstStyle/>
        <a:p>
          <a:endParaRPr lang="de-DE" sz="2000">
            <a:solidFill>
              <a:schemeClr val="tx2">
                <a:lumMod val="75000"/>
              </a:schemeClr>
            </a:solidFill>
          </a:endParaRPr>
        </a:p>
      </dgm:t>
    </dgm:pt>
    <dgm:pt modelId="{D6BD8C27-05A9-433A-92FD-CB5F32A49CE2}" type="sibTrans" cxnId="{444BBCD3-574C-47A6-8338-37D78ED2EE53}">
      <dgm:prSet/>
      <dgm:spPr/>
      <dgm:t>
        <a:bodyPr/>
        <a:lstStyle/>
        <a:p>
          <a:endParaRPr lang="de-DE" sz="2000">
            <a:solidFill>
              <a:schemeClr val="tx2">
                <a:lumMod val="75000"/>
              </a:schemeClr>
            </a:solidFill>
          </a:endParaRPr>
        </a:p>
      </dgm:t>
    </dgm:pt>
    <dgm:pt modelId="{952E1C97-59BE-4F47-90AB-30574E8B4DFE}">
      <dgm:prSet phldrT="[Text]" custT="1"/>
      <dgm:spPr/>
      <dgm:t>
        <a:bodyPr/>
        <a:lstStyle/>
        <a:p>
          <a:pPr algn="l"/>
          <a:r>
            <a:rPr lang="de-DE" sz="1200">
              <a:solidFill>
                <a:schemeClr val="tx2"/>
              </a:solidFill>
            </a:rPr>
            <a:t>FINAL </a:t>
          </a:r>
          <a:r>
            <a:rPr lang="de-DE" sz="1200" err="1">
              <a:solidFill>
                <a:schemeClr val="tx2"/>
              </a:solidFill>
            </a:rPr>
            <a:t>Draft</a:t>
          </a:r>
          <a:r>
            <a:rPr lang="de-DE" sz="1200">
              <a:solidFill>
                <a:schemeClr val="tx2"/>
              </a:solidFill>
            </a:rPr>
            <a:t> Review &amp; Adaptation </a:t>
          </a:r>
          <a:r>
            <a:rPr lang="de-DE" sz="1200" err="1">
              <a:solidFill>
                <a:schemeClr val="tx2"/>
              </a:solidFill>
            </a:rPr>
            <a:t>Guidance</a:t>
          </a:r>
          <a:endParaRPr lang="de-DE" sz="1200">
            <a:solidFill>
              <a:schemeClr val="tx2"/>
            </a:solidFill>
          </a:endParaRPr>
        </a:p>
      </dgm:t>
    </dgm:pt>
    <dgm:pt modelId="{1B8A2119-B5FA-47D8-BC90-B0801B1208CC}" type="parTrans" cxnId="{567A4A65-D3A4-4EF2-ACFD-0C35FF878D0A}">
      <dgm:prSet/>
      <dgm:spPr/>
      <dgm:t>
        <a:bodyPr/>
        <a:lstStyle/>
        <a:p>
          <a:endParaRPr lang="de-DE" sz="2000">
            <a:solidFill>
              <a:schemeClr val="tx2">
                <a:lumMod val="75000"/>
              </a:schemeClr>
            </a:solidFill>
          </a:endParaRPr>
        </a:p>
      </dgm:t>
    </dgm:pt>
    <dgm:pt modelId="{C685E6FF-0A8C-46F2-9FCD-4E79B07F37D1}" type="sibTrans" cxnId="{567A4A65-D3A4-4EF2-ACFD-0C35FF878D0A}">
      <dgm:prSet/>
      <dgm:spPr/>
      <dgm:t>
        <a:bodyPr/>
        <a:lstStyle/>
        <a:p>
          <a:endParaRPr lang="de-DE" sz="2000">
            <a:solidFill>
              <a:schemeClr val="tx2">
                <a:lumMod val="75000"/>
              </a:schemeClr>
            </a:solidFill>
          </a:endParaRPr>
        </a:p>
      </dgm:t>
    </dgm:pt>
    <dgm:pt modelId="{D47F0DC3-9F88-44B7-A281-BDE3EEF76BB2}">
      <dgm:prSet phldrT="[Text]" custT="1"/>
      <dgm:spPr/>
      <dgm:t>
        <a:bodyPr/>
        <a:lstStyle/>
        <a:p>
          <a:pPr rtl="0"/>
          <a:r>
            <a:rPr lang="de-DE" sz="1800">
              <a:solidFill>
                <a:schemeClr val="tx2"/>
              </a:solidFill>
            </a:rPr>
            <a:t>Dissemination</a:t>
          </a:r>
          <a:r>
            <a:rPr lang="de-DE" sz="1200">
              <a:solidFill>
                <a:schemeClr val="bg1"/>
              </a:solidFill>
              <a:latin typeface="Nunito"/>
            </a:rPr>
            <a:t> </a:t>
          </a:r>
          <a:endParaRPr lang="de-DE" sz="1200">
            <a:solidFill>
              <a:schemeClr val="bg1"/>
            </a:solidFill>
          </a:endParaRPr>
        </a:p>
        <a:p>
          <a:endParaRPr lang="de-DE" sz="1200">
            <a:solidFill>
              <a:schemeClr val="tx2">
                <a:lumMod val="75000"/>
              </a:schemeClr>
            </a:solidFill>
          </a:endParaRPr>
        </a:p>
      </dgm:t>
    </dgm:pt>
    <dgm:pt modelId="{59690151-2EAE-4939-8107-8AA26C974212}" type="parTrans" cxnId="{50BFCE72-AC6A-4CEC-ADE2-728F8308E4F3}">
      <dgm:prSet/>
      <dgm:spPr/>
      <dgm:t>
        <a:bodyPr/>
        <a:lstStyle/>
        <a:p>
          <a:endParaRPr lang="de-DE" sz="2000">
            <a:solidFill>
              <a:schemeClr val="tx2">
                <a:lumMod val="75000"/>
              </a:schemeClr>
            </a:solidFill>
          </a:endParaRPr>
        </a:p>
      </dgm:t>
    </dgm:pt>
    <dgm:pt modelId="{4EE229FB-36C3-4C76-B7DC-DA03E6795130}" type="sibTrans" cxnId="{50BFCE72-AC6A-4CEC-ADE2-728F8308E4F3}">
      <dgm:prSet/>
      <dgm:spPr/>
      <dgm:t>
        <a:bodyPr/>
        <a:lstStyle/>
        <a:p>
          <a:endParaRPr lang="de-DE" sz="2000">
            <a:solidFill>
              <a:schemeClr val="tx2">
                <a:lumMod val="75000"/>
              </a:schemeClr>
            </a:solidFill>
          </a:endParaRPr>
        </a:p>
      </dgm:t>
    </dgm:pt>
    <dgm:pt modelId="{08EC3071-2CCE-4F28-BAFA-C5AB4AD33D6D}">
      <dgm:prSet phldrT="[Text]" custT="1"/>
      <dgm:spPr/>
      <dgm:t>
        <a:bodyPr/>
        <a:lstStyle/>
        <a:p>
          <a:pPr rtl="0"/>
          <a:r>
            <a:rPr lang="de-DE" sz="1050" err="1">
              <a:solidFill>
                <a:schemeClr val="tx2">
                  <a:lumMod val="75000"/>
                </a:schemeClr>
              </a:solidFill>
            </a:rPr>
            <a:t>Based</a:t>
          </a:r>
          <a:r>
            <a:rPr lang="de-DE" sz="1050">
              <a:solidFill>
                <a:schemeClr val="tx2">
                  <a:lumMod val="75000"/>
                </a:schemeClr>
              </a:solidFill>
            </a:rPr>
            <a:t> on </a:t>
          </a:r>
          <a:r>
            <a:rPr lang="de-DE" sz="1050" err="1">
              <a:solidFill>
                <a:schemeClr val="tx2">
                  <a:lumMod val="75000"/>
                </a:schemeClr>
              </a:solidFill>
            </a:rPr>
            <a:t>good</a:t>
          </a:r>
          <a:r>
            <a:rPr lang="de-DE" sz="1050">
              <a:solidFill>
                <a:schemeClr val="tx2">
                  <a:lumMod val="75000"/>
                </a:schemeClr>
              </a:solidFill>
            </a:rPr>
            <a:t> </a:t>
          </a:r>
          <a:r>
            <a:rPr lang="de-DE" sz="1050" err="1">
              <a:solidFill>
                <a:schemeClr val="tx2">
                  <a:lumMod val="75000"/>
                </a:schemeClr>
              </a:solidFill>
            </a:rPr>
            <a:t>practices</a:t>
          </a:r>
          <a:r>
            <a:rPr lang="de-DE" sz="1050">
              <a:solidFill>
                <a:schemeClr val="tx2">
                  <a:lumMod val="75000"/>
                </a:schemeClr>
              </a:solidFill>
              <a:latin typeface="Nunito"/>
            </a:rPr>
            <a:t> </a:t>
          </a:r>
        </a:p>
      </dgm:t>
    </dgm:pt>
    <dgm:pt modelId="{6B659763-2CE6-47E3-95CF-34D37FB1AB4E}" type="parTrans" cxnId="{01B2CB17-E035-40A1-A267-82912FF32962}">
      <dgm:prSet/>
      <dgm:spPr/>
      <dgm:t>
        <a:bodyPr/>
        <a:lstStyle/>
        <a:p>
          <a:endParaRPr lang="de-DE" sz="2000">
            <a:solidFill>
              <a:schemeClr val="tx2">
                <a:lumMod val="75000"/>
              </a:schemeClr>
            </a:solidFill>
          </a:endParaRPr>
        </a:p>
      </dgm:t>
    </dgm:pt>
    <dgm:pt modelId="{DF52CF69-74E1-47E1-B2D0-3E575AEBC5ED}" type="sibTrans" cxnId="{01B2CB17-E035-40A1-A267-82912FF32962}">
      <dgm:prSet/>
      <dgm:spPr/>
      <dgm:t>
        <a:bodyPr/>
        <a:lstStyle/>
        <a:p>
          <a:endParaRPr lang="de-DE" sz="2000">
            <a:solidFill>
              <a:schemeClr val="tx2">
                <a:lumMod val="75000"/>
              </a:schemeClr>
            </a:solidFill>
          </a:endParaRPr>
        </a:p>
      </dgm:t>
    </dgm:pt>
    <dgm:pt modelId="{40537043-094A-4D68-982A-7A2360B808BC}" type="pres">
      <dgm:prSet presAssocID="{CD2646B8-52EF-4071-B09C-65A64181C8CC}" presName="Name0" presStyleCnt="0">
        <dgm:presLayoutVars>
          <dgm:dir/>
          <dgm:resizeHandles/>
        </dgm:presLayoutVars>
      </dgm:prSet>
      <dgm:spPr/>
    </dgm:pt>
    <dgm:pt modelId="{B12349EF-D057-4F26-A701-D68894913EF7}" type="pres">
      <dgm:prSet presAssocID="{0599CD00-BF19-47F3-B9C5-436E8ABBE5F0}" presName="compNode" presStyleCnt="0"/>
      <dgm:spPr/>
    </dgm:pt>
    <dgm:pt modelId="{E460993D-D176-49BE-8014-470CF5ECEA70}" type="pres">
      <dgm:prSet presAssocID="{0599CD00-BF19-47F3-B9C5-436E8ABBE5F0}" presName="dummyConnPt" presStyleCnt="0"/>
      <dgm:spPr/>
    </dgm:pt>
    <dgm:pt modelId="{FDDA7182-029D-4C5B-9A48-6DDA76D1C03E}" type="pres">
      <dgm:prSet presAssocID="{0599CD00-BF19-47F3-B9C5-436E8ABBE5F0}" presName="node" presStyleLbl="node1" presStyleIdx="0" presStyleCnt="7">
        <dgm:presLayoutVars>
          <dgm:bulletEnabled val="1"/>
        </dgm:presLayoutVars>
      </dgm:prSet>
      <dgm:spPr/>
    </dgm:pt>
    <dgm:pt modelId="{3188397C-FF56-4085-B131-F0073367DF0B}" type="pres">
      <dgm:prSet presAssocID="{6ED8D440-58DC-4D2E-B284-CFF140954881}" presName="sibTrans" presStyleLbl="bgSibTrans2D1" presStyleIdx="0" presStyleCnt="6"/>
      <dgm:spPr/>
    </dgm:pt>
    <dgm:pt modelId="{363BBD35-B285-4180-B67E-E055E4892298}" type="pres">
      <dgm:prSet presAssocID="{884C35C9-0AA0-4D49-B03F-45BDF0CBFA7E}" presName="compNode" presStyleCnt="0"/>
      <dgm:spPr/>
    </dgm:pt>
    <dgm:pt modelId="{E2D05EAC-DFFA-4C50-810C-7A43575CE4A0}" type="pres">
      <dgm:prSet presAssocID="{884C35C9-0AA0-4D49-B03F-45BDF0CBFA7E}" presName="dummyConnPt" presStyleCnt="0"/>
      <dgm:spPr/>
    </dgm:pt>
    <dgm:pt modelId="{A21DFA6A-1014-418F-BA3E-B3221ACD394C}" type="pres">
      <dgm:prSet presAssocID="{884C35C9-0AA0-4D49-B03F-45BDF0CBFA7E}" presName="node" presStyleLbl="node1" presStyleIdx="1" presStyleCnt="7">
        <dgm:presLayoutVars>
          <dgm:bulletEnabled val="1"/>
        </dgm:presLayoutVars>
      </dgm:prSet>
      <dgm:spPr/>
    </dgm:pt>
    <dgm:pt modelId="{9F1E1E45-6D30-4FAC-B142-93891E89A3DF}" type="pres">
      <dgm:prSet presAssocID="{DE7624AB-5E99-4BAC-BFD1-0BA249CB61EB}" presName="sibTrans" presStyleLbl="bgSibTrans2D1" presStyleIdx="1" presStyleCnt="6"/>
      <dgm:spPr/>
    </dgm:pt>
    <dgm:pt modelId="{5FFEFB2F-FCA7-4301-B280-6A19E3E22F11}" type="pres">
      <dgm:prSet presAssocID="{5EABF23D-9321-477C-88D8-CDDD2427D28F}" presName="compNode" presStyleCnt="0"/>
      <dgm:spPr/>
    </dgm:pt>
    <dgm:pt modelId="{C21B215A-1B73-442B-9869-91F16412032B}" type="pres">
      <dgm:prSet presAssocID="{5EABF23D-9321-477C-88D8-CDDD2427D28F}" presName="dummyConnPt" presStyleCnt="0"/>
      <dgm:spPr/>
    </dgm:pt>
    <dgm:pt modelId="{9D0B96BE-CFB0-4434-B26D-0C6A15FABB19}" type="pres">
      <dgm:prSet presAssocID="{5EABF23D-9321-477C-88D8-CDDD2427D28F}" presName="node" presStyleLbl="node1" presStyleIdx="2" presStyleCnt="7">
        <dgm:presLayoutVars>
          <dgm:bulletEnabled val="1"/>
        </dgm:presLayoutVars>
      </dgm:prSet>
      <dgm:spPr/>
    </dgm:pt>
    <dgm:pt modelId="{91F702E5-8253-455F-8ADB-7749056348D2}" type="pres">
      <dgm:prSet presAssocID="{34F7E127-F7EB-46F5-A73A-CD4ADD7B87C8}" presName="sibTrans" presStyleLbl="bgSibTrans2D1" presStyleIdx="2" presStyleCnt="6"/>
      <dgm:spPr/>
    </dgm:pt>
    <dgm:pt modelId="{5F601C00-015F-4115-91E6-FDEACE9C5D59}" type="pres">
      <dgm:prSet presAssocID="{1C5CFCC8-2E8F-433E-97D7-55BED2F98D94}" presName="compNode" presStyleCnt="0"/>
      <dgm:spPr/>
    </dgm:pt>
    <dgm:pt modelId="{92546300-CB30-4854-B74B-039C7D55BA75}" type="pres">
      <dgm:prSet presAssocID="{1C5CFCC8-2E8F-433E-97D7-55BED2F98D94}" presName="dummyConnPt" presStyleCnt="0"/>
      <dgm:spPr/>
    </dgm:pt>
    <dgm:pt modelId="{0378EA9B-B874-4BED-8B7A-591AF362D7B0}" type="pres">
      <dgm:prSet presAssocID="{1C5CFCC8-2E8F-433E-97D7-55BED2F98D94}" presName="node" presStyleLbl="node1" presStyleIdx="3" presStyleCnt="7">
        <dgm:presLayoutVars>
          <dgm:bulletEnabled val="1"/>
        </dgm:presLayoutVars>
      </dgm:prSet>
      <dgm:spPr/>
    </dgm:pt>
    <dgm:pt modelId="{8571679E-8D15-493C-8567-70B98F3ED638}" type="pres">
      <dgm:prSet presAssocID="{B94CBA8C-D267-4987-A82F-E101F39D37CA}" presName="sibTrans" presStyleLbl="bgSibTrans2D1" presStyleIdx="3" presStyleCnt="6"/>
      <dgm:spPr/>
    </dgm:pt>
    <dgm:pt modelId="{D0B38522-C09A-4DB7-B20B-CDC9ACA5A2A7}" type="pres">
      <dgm:prSet presAssocID="{082A6F84-2BB7-4B4B-88A6-BEB44225DE32}" presName="compNode" presStyleCnt="0"/>
      <dgm:spPr/>
    </dgm:pt>
    <dgm:pt modelId="{592ADC5F-250D-4F46-B4F4-F81ECBE1213D}" type="pres">
      <dgm:prSet presAssocID="{082A6F84-2BB7-4B4B-88A6-BEB44225DE32}" presName="dummyConnPt" presStyleCnt="0"/>
      <dgm:spPr/>
    </dgm:pt>
    <dgm:pt modelId="{DF0357C1-C7D9-489E-8B17-F89BE73DBCC2}" type="pres">
      <dgm:prSet presAssocID="{082A6F84-2BB7-4B4B-88A6-BEB44225DE32}" presName="node" presStyleLbl="node1" presStyleIdx="4" presStyleCnt="7">
        <dgm:presLayoutVars>
          <dgm:bulletEnabled val="1"/>
        </dgm:presLayoutVars>
      </dgm:prSet>
      <dgm:spPr/>
    </dgm:pt>
    <dgm:pt modelId="{2DADF3C7-3C66-49B3-A6B4-8111D3F9D737}" type="pres">
      <dgm:prSet presAssocID="{D86FE1B5-B9BF-43C5-AA2D-D3A9B4D13E68}" presName="sibTrans" presStyleLbl="bgSibTrans2D1" presStyleIdx="4" presStyleCnt="6"/>
      <dgm:spPr/>
    </dgm:pt>
    <dgm:pt modelId="{AD9D70DC-A0A8-4007-AC07-09A80FD5E0E4}" type="pres">
      <dgm:prSet presAssocID="{952E1C97-59BE-4F47-90AB-30574E8B4DFE}" presName="compNode" presStyleCnt="0"/>
      <dgm:spPr/>
    </dgm:pt>
    <dgm:pt modelId="{290EAB70-A015-4E63-80C0-125B406BA6BD}" type="pres">
      <dgm:prSet presAssocID="{952E1C97-59BE-4F47-90AB-30574E8B4DFE}" presName="dummyConnPt" presStyleCnt="0"/>
      <dgm:spPr/>
    </dgm:pt>
    <dgm:pt modelId="{5C937B84-9D27-4B09-87A4-8B40A5867230}" type="pres">
      <dgm:prSet presAssocID="{952E1C97-59BE-4F47-90AB-30574E8B4DFE}" presName="node" presStyleLbl="node1" presStyleIdx="5" presStyleCnt="7">
        <dgm:presLayoutVars>
          <dgm:bulletEnabled val="1"/>
        </dgm:presLayoutVars>
      </dgm:prSet>
      <dgm:spPr/>
    </dgm:pt>
    <dgm:pt modelId="{C98A5490-AEE4-4EC3-992D-9DEC30925809}" type="pres">
      <dgm:prSet presAssocID="{C685E6FF-0A8C-46F2-9FCD-4E79B07F37D1}" presName="sibTrans" presStyleLbl="bgSibTrans2D1" presStyleIdx="5" presStyleCnt="6"/>
      <dgm:spPr/>
    </dgm:pt>
    <dgm:pt modelId="{234E3A94-4553-46A6-833A-03D14ED25803}" type="pres">
      <dgm:prSet presAssocID="{D47F0DC3-9F88-44B7-A281-BDE3EEF76BB2}" presName="compNode" presStyleCnt="0"/>
      <dgm:spPr/>
    </dgm:pt>
    <dgm:pt modelId="{2E289DD0-CF54-4B87-BE6E-275C04ED816D}" type="pres">
      <dgm:prSet presAssocID="{D47F0DC3-9F88-44B7-A281-BDE3EEF76BB2}" presName="dummyConnPt" presStyleCnt="0"/>
      <dgm:spPr/>
    </dgm:pt>
    <dgm:pt modelId="{66F843B3-0FF6-42B4-8245-A3758C5D0CC4}" type="pres">
      <dgm:prSet presAssocID="{D47F0DC3-9F88-44B7-A281-BDE3EEF76BB2}" presName="node" presStyleLbl="node1" presStyleIdx="6" presStyleCnt="7">
        <dgm:presLayoutVars>
          <dgm:bulletEnabled val="1"/>
        </dgm:presLayoutVars>
      </dgm:prSet>
      <dgm:spPr/>
    </dgm:pt>
  </dgm:ptLst>
  <dgm:cxnLst>
    <dgm:cxn modelId="{650D8305-FDD0-4B34-AEDF-E63E33839E1C}" type="presOf" srcId="{12AEC732-2519-4B7B-847D-D6DFB654FD37}" destId="{FDDA7182-029D-4C5B-9A48-6DDA76D1C03E}" srcOrd="0" destOrd="1" presId="urn:microsoft.com/office/officeart/2005/8/layout/bProcess4"/>
    <dgm:cxn modelId="{5BBE5509-F996-4334-9076-25AA08E580F5}" type="presOf" srcId="{34F7E127-F7EB-46F5-A73A-CD4ADD7B87C8}" destId="{91F702E5-8253-455F-8ADB-7749056348D2}" srcOrd="0" destOrd="0" presId="urn:microsoft.com/office/officeart/2005/8/layout/bProcess4"/>
    <dgm:cxn modelId="{CE798816-FB1E-4328-A01C-8B9CBFB72DC0}" srcId="{884C35C9-0AA0-4D49-B03F-45BDF0CBFA7E}" destId="{ECF81980-0197-46DD-B0B3-085721F2E423}" srcOrd="1" destOrd="0" parTransId="{93A7FBD1-D509-4522-92B7-DDCBF9A5D180}" sibTransId="{E8DB6FB2-40C6-4E45-A49A-FC1A4AC22BA8}"/>
    <dgm:cxn modelId="{01B2CB17-E035-40A1-A267-82912FF32962}" srcId="{1C5CFCC8-2E8F-433E-97D7-55BED2F98D94}" destId="{08EC3071-2CCE-4F28-BAFA-C5AB4AD33D6D}" srcOrd="0" destOrd="0" parTransId="{6B659763-2CE6-47E3-95CF-34D37FB1AB4E}" sibTransId="{DF52CF69-74E1-47E1-B2D0-3E575AEBC5ED}"/>
    <dgm:cxn modelId="{2E37FC18-0970-403C-A924-AA6F0D183F0F}" srcId="{CD2646B8-52EF-4071-B09C-65A64181C8CC}" destId="{1C5CFCC8-2E8F-433E-97D7-55BED2F98D94}" srcOrd="3" destOrd="0" parTransId="{CC8C5F2D-28A9-49CC-A7B5-07AD23660C32}" sibTransId="{B94CBA8C-D267-4987-A82F-E101F39D37CA}"/>
    <dgm:cxn modelId="{419DCE2F-00EA-45D1-A874-2E730E04185D}" srcId="{CD2646B8-52EF-4071-B09C-65A64181C8CC}" destId="{0599CD00-BF19-47F3-B9C5-436E8ABBE5F0}" srcOrd="0" destOrd="0" parTransId="{FB415C1A-D6BA-4E80-A2CA-5C33351C1EC4}" sibTransId="{6ED8D440-58DC-4D2E-B284-CFF140954881}"/>
    <dgm:cxn modelId="{4314BA31-6BE7-4546-9812-E14E7719FA84}" srcId="{CD2646B8-52EF-4071-B09C-65A64181C8CC}" destId="{5EABF23D-9321-477C-88D8-CDDD2427D28F}" srcOrd="2" destOrd="0" parTransId="{C67DD1A4-5665-4A39-86A3-35FAF40933F9}" sibTransId="{34F7E127-F7EB-46F5-A73A-CD4ADD7B87C8}"/>
    <dgm:cxn modelId="{7972E132-880F-4F1D-8788-18BCB3802FED}" type="presOf" srcId="{DE7624AB-5E99-4BAC-BFD1-0BA249CB61EB}" destId="{9F1E1E45-6D30-4FAC-B142-93891E89A3DF}" srcOrd="0" destOrd="0" presId="urn:microsoft.com/office/officeart/2005/8/layout/bProcess4"/>
    <dgm:cxn modelId="{C0E37161-DDC9-4A4C-A93A-D77D57265597}" type="presOf" srcId="{CD2646B8-52EF-4071-B09C-65A64181C8CC}" destId="{40537043-094A-4D68-982A-7A2360B808BC}" srcOrd="0" destOrd="0" presId="urn:microsoft.com/office/officeart/2005/8/layout/bProcess4"/>
    <dgm:cxn modelId="{54F5CD63-A869-4A66-97BB-8B64D52BEB45}" srcId="{CD2646B8-52EF-4071-B09C-65A64181C8CC}" destId="{884C35C9-0AA0-4D49-B03F-45BDF0CBFA7E}" srcOrd="1" destOrd="0" parTransId="{9899BDB4-2356-4C38-9DE9-DB429B0A708A}" sibTransId="{DE7624AB-5E99-4BAC-BFD1-0BA249CB61EB}"/>
    <dgm:cxn modelId="{F8BA0445-0A75-4EBF-85A8-006EB74F9E9C}" type="presOf" srcId="{B94CBA8C-D267-4987-A82F-E101F39D37CA}" destId="{8571679E-8D15-493C-8567-70B98F3ED638}" srcOrd="0" destOrd="0" presId="urn:microsoft.com/office/officeart/2005/8/layout/bProcess4"/>
    <dgm:cxn modelId="{F14E3F65-BAEF-4E44-B018-D8B09034E4A8}" type="presOf" srcId="{B2D65856-8086-4F48-8A19-D3DBC03633D2}" destId="{DF0357C1-C7D9-489E-8B17-F89BE73DBCC2}" srcOrd="0" destOrd="1" presId="urn:microsoft.com/office/officeart/2005/8/layout/bProcess4"/>
    <dgm:cxn modelId="{567A4A65-D3A4-4EF2-ACFD-0C35FF878D0A}" srcId="{CD2646B8-52EF-4071-B09C-65A64181C8CC}" destId="{952E1C97-59BE-4F47-90AB-30574E8B4DFE}" srcOrd="5" destOrd="0" parTransId="{1B8A2119-B5FA-47D8-BC90-B0801B1208CC}" sibTransId="{C685E6FF-0A8C-46F2-9FCD-4E79B07F37D1}"/>
    <dgm:cxn modelId="{884E4D46-705B-4D04-8F08-9DDA30B869ED}" type="presOf" srcId="{D86FE1B5-B9BF-43C5-AA2D-D3A9B4D13E68}" destId="{2DADF3C7-3C66-49B3-A6B4-8111D3F9D737}" srcOrd="0" destOrd="0" presId="urn:microsoft.com/office/officeart/2005/8/layout/bProcess4"/>
    <dgm:cxn modelId="{51FC5167-99C4-4255-A329-347D63F34524}" type="presOf" srcId="{C685E6FF-0A8C-46F2-9FCD-4E79B07F37D1}" destId="{C98A5490-AEE4-4EC3-992D-9DEC30925809}" srcOrd="0" destOrd="0" presId="urn:microsoft.com/office/officeart/2005/8/layout/bProcess4"/>
    <dgm:cxn modelId="{17F8CC50-40E8-4857-AF55-9E187DEC5FA4}" type="presOf" srcId="{D47F0DC3-9F88-44B7-A281-BDE3EEF76BB2}" destId="{66F843B3-0FF6-42B4-8245-A3758C5D0CC4}" srcOrd="0" destOrd="0" presId="urn:microsoft.com/office/officeart/2005/8/layout/bProcess4"/>
    <dgm:cxn modelId="{50BFCE72-AC6A-4CEC-ADE2-728F8308E4F3}" srcId="{CD2646B8-52EF-4071-B09C-65A64181C8CC}" destId="{D47F0DC3-9F88-44B7-A281-BDE3EEF76BB2}" srcOrd="6" destOrd="0" parTransId="{59690151-2EAE-4939-8107-8AA26C974212}" sibTransId="{4EE229FB-36C3-4C76-B7DC-DA03E6795130}"/>
    <dgm:cxn modelId="{05C2AF74-9A12-4FF8-9FAC-B605640D9647}" srcId="{884C35C9-0AA0-4D49-B03F-45BDF0CBFA7E}" destId="{DD680BC0-50C0-4DBE-BC09-97FCC8AAB206}" srcOrd="0" destOrd="0" parTransId="{5A890CF2-6F19-403B-AC91-DE79FDC16B79}" sibTransId="{FC75E68C-D1E0-4D67-8145-56791E2028FB}"/>
    <dgm:cxn modelId="{7152A156-6A3A-40E9-89B6-71EBF4E1753E}" type="presOf" srcId="{58FF84B3-230C-496C-92DA-349B9CAD543E}" destId="{9D0B96BE-CFB0-4434-B26D-0C6A15FABB19}" srcOrd="0" destOrd="1" presId="urn:microsoft.com/office/officeart/2005/8/layout/bProcess4"/>
    <dgm:cxn modelId="{10AA0358-DF7D-429C-9B38-FA614ED30B22}" type="presOf" srcId="{08EC3071-2CCE-4F28-BAFA-C5AB4AD33D6D}" destId="{0378EA9B-B874-4BED-8B7A-591AF362D7B0}" srcOrd="0" destOrd="1" presId="urn:microsoft.com/office/officeart/2005/8/layout/bProcess4"/>
    <dgm:cxn modelId="{7B51EC81-3060-43AD-9699-9E08759A3A7C}" type="presOf" srcId="{ECF81980-0197-46DD-B0B3-085721F2E423}" destId="{A21DFA6A-1014-418F-BA3E-B3221ACD394C}" srcOrd="0" destOrd="2" presId="urn:microsoft.com/office/officeart/2005/8/layout/bProcess4"/>
    <dgm:cxn modelId="{0E1DB7A0-36E2-481E-99FC-826CB598D4E5}" srcId="{0599CD00-BF19-47F3-B9C5-436E8ABBE5F0}" destId="{12AEC732-2519-4B7B-847D-D6DFB654FD37}" srcOrd="0" destOrd="0" parTransId="{235433F9-F62B-4F5E-B669-DFA00158460D}" sibTransId="{E0F166E5-289B-49FE-B4EC-A17530DA71C9}"/>
    <dgm:cxn modelId="{263303A4-1A92-477F-8E11-B66208D0925C}" srcId="{CD2646B8-52EF-4071-B09C-65A64181C8CC}" destId="{082A6F84-2BB7-4B4B-88A6-BEB44225DE32}" srcOrd="4" destOrd="0" parTransId="{3A782AA5-02A7-4C21-BD7F-FAD665B9C853}" sibTransId="{D86FE1B5-B9BF-43C5-AA2D-D3A9B4D13E68}"/>
    <dgm:cxn modelId="{47CA2CA4-FE17-4D23-8620-7DD3206FB3F2}" type="presOf" srcId="{0599CD00-BF19-47F3-B9C5-436E8ABBE5F0}" destId="{FDDA7182-029D-4C5B-9A48-6DDA76D1C03E}" srcOrd="0" destOrd="0" presId="urn:microsoft.com/office/officeart/2005/8/layout/bProcess4"/>
    <dgm:cxn modelId="{BEC356A8-689F-40C6-9713-AB0D66F69693}" type="presOf" srcId="{1C5CFCC8-2E8F-433E-97D7-55BED2F98D94}" destId="{0378EA9B-B874-4BED-8B7A-591AF362D7B0}" srcOrd="0" destOrd="0" presId="urn:microsoft.com/office/officeart/2005/8/layout/bProcess4"/>
    <dgm:cxn modelId="{2703B3A8-911D-4D51-9617-D65CD9609F31}" type="presOf" srcId="{082A6F84-2BB7-4B4B-88A6-BEB44225DE32}" destId="{DF0357C1-C7D9-489E-8B17-F89BE73DBCC2}" srcOrd="0" destOrd="0" presId="urn:microsoft.com/office/officeart/2005/8/layout/bProcess4"/>
    <dgm:cxn modelId="{EB8E8AAA-F78D-453C-B95C-72EB6538EEA8}" srcId="{5EABF23D-9321-477C-88D8-CDDD2427D28F}" destId="{58FF84B3-230C-496C-92DA-349B9CAD543E}" srcOrd="0" destOrd="0" parTransId="{2E9D44C3-A412-4811-9A61-0349F3144B87}" sibTransId="{7B75BD54-6C39-4DB6-A5B6-853DDB266D05}"/>
    <dgm:cxn modelId="{444BBCD3-574C-47A6-8338-37D78ED2EE53}" srcId="{082A6F84-2BB7-4B4B-88A6-BEB44225DE32}" destId="{B2D65856-8086-4F48-8A19-D3DBC03633D2}" srcOrd="0" destOrd="0" parTransId="{22865B03-FBE3-4844-A00C-D1E77AD7DDF8}" sibTransId="{D6BD8C27-05A9-433A-92FD-CB5F32A49CE2}"/>
    <dgm:cxn modelId="{6AE6D6E8-9A5B-4B06-A08B-C9AF9DCA6CE3}" type="presOf" srcId="{5EABF23D-9321-477C-88D8-CDDD2427D28F}" destId="{9D0B96BE-CFB0-4434-B26D-0C6A15FABB19}" srcOrd="0" destOrd="0" presId="urn:microsoft.com/office/officeart/2005/8/layout/bProcess4"/>
    <dgm:cxn modelId="{0D90D8ED-4881-416A-9516-621DAD36452F}" type="presOf" srcId="{6ED8D440-58DC-4D2E-B284-CFF140954881}" destId="{3188397C-FF56-4085-B131-F0073367DF0B}" srcOrd="0" destOrd="0" presId="urn:microsoft.com/office/officeart/2005/8/layout/bProcess4"/>
    <dgm:cxn modelId="{4FF2F5F3-5A32-4B2C-BA32-942A0DF51B38}" type="presOf" srcId="{DD680BC0-50C0-4DBE-BC09-97FCC8AAB206}" destId="{A21DFA6A-1014-418F-BA3E-B3221ACD394C}" srcOrd="0" destOrd="1" presId="urn:microsoft.com/office/officeart/2005/8/layout/bProcess4"/>
    <dgm:cxn modelId="{48B381FE-00D7-475A-AFF7-9E8D4FD8BD03}" type="presOf" srcId="{952E1C97-59BE-4F47-90AB-30574E8B4DFE}" destId="{5C937B84-9D27-4B09-87A4-8B40A5867230}" srcOrd="0" destOrd="0" presId="urn:microsoft.com/office/officeart/2005/8/layout/bProcess4"/>
    <dgm:cxn modelId="{4F1C70FF-763A-4255-9313-749577AF64BD}" type="presOf" srcId="{884C35C9-0AA0-4D49-B03F-45BDF0CBFA7E}" destId="{A21DFA6A-1014-418F-BA3E-B3221ACD394C}" srcOrd="0" destOrd="0" presId="urn:microsoft.com/office/officeart/2005/8/layout/bProcess4"/>
    <dgm:cxn modelId="{6778B532-99BC-4D48-92F1-45FF94CA0A6D}" type="presParOf" srcId="{40537043-094A-4D68-982A-7A2360B808BC}" destId="{B12349EF-D057-4F26-A701-D68894913EF7}" srcOrd="0" destOrd="0" presId="urn:microsoft.com/office/officeart/2005/8/layout/bProcess4"/>
    <dgm:cxn modelId="{93A26D51-7D1A-40F7-9A7C-42AAACF0B6D0}" type="presParOf" srcId="{B12349EF-D057-4F26-A701-D68894913EF7}" destId="{E460993D-D176-49BE-8014-470CF5ECEA70}" srcOrd="0" destOrd="0" presId="urn:microsoft.com/office/officeart/2005/8/layout/bProcess4"/>
    <dgm:cxn modelId="{7FC20997-E643-4243-99EF-B5E8FE0796C1}" type="presParOf" srcId="{B12349EF-D057-4F26-A701-D68894913EF7}" destId="{FDDA7182-029D-4C5B-9A48-6DDA76D1C03E}" srcOrd="1" destOrd="0" presId="urn:microsoft.com/office/officeart/2005/8/layout/bProcess4"/>
    <dgm:cxn modelId="{03972BF0-ACBB-4093-8DB1-67D6B5616B6A}" type="presParOf" srcId="{40537043-094A-4D68-982A-7A2360B808BC}" destId="{3188397C-FF56-4085-B131-F0073367DF0B}" srcOrd="1" destOrd="0" presId="urn:microsoft.com/office/officeart/2005/8/layout/bProcess4"/>
    <dgm:cxn modelId="{FAD0DA5D-81DC-4166-8963-9D785F1146DA}" type="presParOf" srcId="{40537043-094A-4D68-982A-7A2360B808BC}" destId="{363BBD35-B285-4180-B67E-E055E4892298}" srcOrd="2" destOrd="0" presId="urn:microsoft.com/office/officeart/2005/8/layout/bProcess4"/>
    <dgm:cxn modelId="{6DA8F3C5-6A35-4780-8EC9-26B2D4D3B6B0}" type="presParOf" srcId="{363BBD35-B285-4180-B67E-E055E4892298}" destId="{E2D05EAC-DFFA-4C50-810C-7A43575CE4A0}" srcOrd="0" destOrd="0" presId="urn:microsoft.com/office/officeart/2005/8/layout/bProcess4"/>
    <dgm:cxn modelId="{5C3A93E5-E379-409F-8361-FAB741040C9C}" type="presParOf" srcId="{363BBD35-B285-4180-B67E-E055E4892298}" destId="{A21DFA6A-1014-418F-BA3E-B3221ACD394C}" srcOrd="1" destOrd="0" presId="urn:microsoft.com/office/officeart/2005/8/layout/bProcess4"/>
    <dgm:cxn modelId="{D127FF4B-599E-4506-9B04-9E331FE90608}" type="presParOf" srcId="{40537043-094A-4D68-982A-7A2360B808BC}" destId="{9F1E1E45-6D30-4FAC-B142-93891E89A3DF}" srcOrd="3" destOrd="0" presId="urn:microsoft.com/office/officeart/2005/8/layout/bProcess4"/>
    <dgm:cxn modelId="{2398EB9A-AAA9-4B12-A545-804D093F56ED}" type="presParOf" srcId="{40537043-094A-4D68-982A-7A2360B808BC}" destId="{5FFEFB2F-FCA7-4301-B280-6A19E3E22F11}" srcOrd="4" destOrd="0" presId="urn:microsoft.com/office/officeart/2005/8/layout/bProcess4"/>
    <dgm:cxn modelId="{3ABB5CFE-B5A5-417E-9C9F-11A9DFB7717E}" type="presParOf" srcId="{5FFEFB2F-FCA7-4301-B280-6A19E3E22F11}" destId="{C21B215A-1B73-442B-9869-91F16412032B}" srcOrd="0" destOrd="0" presId="urn:microsoft.com/office/officeart/2005/8/layout/bProcess4"/>
    <dgm:cxn modelId="{574A8792-A195-4D64-8C73-FC9C66DBEF77}" type="presParOf" srcId="{5FFEFB2F-FCA7-4301-B280-6A19E3E22F11}" destId="{9D0B96BE-CFB0-4434-B26D-0C6A15FABB19}" srcOrd="1" destOrd="0" presId="urn:microsoft.com/office/officeart/2005/8/layout/bProcess4"/>
    <dgm:cxn modelId="{591CDC4E-1A2F-4820-9DD9-00C87FFC0F4D}" type="presParOf" srcId="{40537043-094A-4D68-982A-7A2360B808BC}" destId="{91F702E5-8253-455F-8ADB-7749056348D2}" srcOrd="5" destOrd="0" presId="urn:microsoft.com/office/officeart/2005/8/layout/bProcess4"/>
    <dgm:cxn modelId="{D801F8AD-E081-4A7E-86F7-BBE63242A025}" type="presParOf" srcId="{40537043-094A-4D68-982A-7A2360B808BC}" destId="{5F601C00-015F-4115-91E6-FDEACE9C5D59}" srcOrd="6" destOrd="0" presId="urn:microsoft.com/office/officeart/2005/8/layout/bProcess4"/>
    <dgm:cxn modelId="{8BC8BE2F-E313-4AEB-8B04-AE1E50614E41}" type="presParOf" srcId="{5F601C00-015F-4115-91E6-FDEACE9C5D59}" destId="{92546300-CB30-4854-B74B-039C7D55BA75}" srcOrd="0" destOrd="0" presId="urn:microsoft.com/office/officeart/2005/8/layout/bProcess4"/>
    <dgm:cxn modelId="{34C7238F-CE28-4201-A85B-1AA836377D99}" type="presParOf" srcId="{5F601C00-015F-4115-91E6-FDEACE9C5D59}" destId="{0378EA9B-B874-4BED-8B7A-591AF362D7B0}" srcOrd="1" destOrd="0" presId="urn:microsoft.com/office/officeart/2005/8/layout/bProcess4"/>
    <dgm:cxn modelId="{87C7F854-1E6F-4CF2-895D-B24D7681E80F}" type="presParOf" srcId="{40537043-094A-4D68-982A-7A2360B808BC}" destId="{8571679E-8D15-493C-8567-70B98F3ED638}" srcOrd="7" destOrd="0" presId="urn:microsoft.com/office/officeart/2005/8/layout/bProcess4"/>
    <dgm:cxn modelId="{33C8F28E-E4AE-4E51-8738-3614DA5062A0}" type="presParOf" srcId="{40537043-094A-4D68-982A-7A2360B808BC}" destId="{D0B38522-C09A-4DB7-B20B-CDC9ACA5A2A7}" srcOrd="8" destOrd="0" presId="urn:microsoft.com/office/officeart/2005/8/layout/bProcess4"/>
    <dgm:cxn modelId="{CB632E13-05F4-4B78-B40E-81CB9477CEE1}" type="presParOf" srcId="{D0B38522-C09A-4DB7-B20B-CDC9ACA5A2A7}" destId="{592ADC5F-250D-4F46-B4F4-F81ECBE1213D}" srcOrd="0" destOrd="0" presId="urn:microsoft.com/office/officeart/2005/8/layout/bProcess4"/>
    <dgm:cxn modelId="{34CE1D44-91CE-4375-85C8-47D68C865889}" type="presParOf" srcId="{D0B38522-C09A-4DB7-B20B-CDC9ACA5A2A7}" destId="{DF0357C1-C7D9-489E-8B17-F89BE73DBCC2}" srcOrd="1" destOrd="0" presId="urn:microsoft.com/office/officeart/2005/8/layout/bProcess4"/>
    <dgm:cxn modelId="{B5E707C7-61E9-4FE5-A126-5AF2DA7A2F39}" type="presParOf" srcId="{40537043-094A-4D68-982A-7A2360B808BC}" destId="{2DADF3C7-3C66-49B3-A6B4-8111D3F9D737}" srcOrd="9" destOrd="0" presId="urn:microsoft.com/office/officeart/2005/8/layout/bProcess4"/>
    <dgm:cxn modelId="{EC3E0C90-3F56-4796-A44A-43DEE9D31EC1}" type="presParOf" srcId="{40537043-094A-4D68-982A-7A2360B808BC}" destId="{AD9D70DC-A0A8-4007-AC07-09A80FD5E0E4}" srcOrd="10" destOrd="0" presId="urn:microsoft.com/office/officeart/2005/8/layout/bProcess4"/>
    <dgm:cxn modelId="{06F782CD-F1E8-4C3A-94FE-B229FD088D22}" type="presParOf" srcId="{AD9D70DC-A0A8-4007-AC07-09A80FD5E0E4}" destId="{290EAB70-A015-4E63-80C0-125B406BA6BD}" srcOrd="0" destOrd="0" presId="urn:microsoft.com/office/officeart/2005/8/layout/bProcess4"/>
    <dgm:cxn modelId="{98E67E48-8775-4E10-8B94-2EDF2106D7F6}" type="presParOf" srcId="{AD9D70DC-A0A8-4007-AC07-09A80FD5E0E4}" destId="{5C937B84-9D27-4B09-87A4-8B40A5867230}" srcOrd="1" destOrd="0" presId="urn:microsoft.com/office/officeart/2005/8/layout/bProcess4"/>
    <dgm:cxn modelId="{650F6E64-8373-4EC2-A494-FC702AE9E757}" type="presParOf" srcId="{40537043-094A-4D68-982A-7A2360B808BC}" destId="{C98A5490-AEE4-4EC3-992D-9DEC30925809}" srcOrd="11" destOrd="0" presId="urn:microsoft.com/office/officeart/2005/8/layout/bProcess4"/>
    <dgm:cxn modelId="{C8453694-AF55-4354-AA89-BA17DFCFDB64}" type="presParOf" srcId="{40537043-094A-4D68-982A-7A2360B808BC}" destId="{234E3A94-4553-46A6-833A-03D14ED25803}" srcOrd="12" destOrd="0" presId="urn:microsoft.com/office/officeart/2005/8/layout/bProcess4"/>
    <dgm:cxn modelId="{3878FD95-9BEB-4ED5-BBD8-734902FD9D5D}" type="presParOf" srcId="{234E3A94-4553-46A6-833A-03D14ED25803}" destId="{2E289DD0-CF54-4B87-BE6E-275C04ED816D}" srcOrd="0" destOrd="0" presId="urn:microsoft.com/office/officeart/2005/8/layout/bProcess4"/>
    <dgm:cxn modelId="{F878276A-C238-4D3C-8202-E48D911D7D70}" type="presParOf" srcId="{234E3A94-4553-46A6-833A-03D14ED25803}" destId="{66F843B3-0FF6-42B4-8245-A3758C5D0CC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125E1-504E-4296-A9A5-D4734CA31A49}"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de-DE"/>
        </a:p>
      </dgm:t>
    </dgm:pt>
    <dgm:pt modelId="{1573D680-B602-421E-B0DF-0B7B4A17CB76}">
      <dgm:prSet/>
      <dgm:spPr/>
      <dgm:t>
        <a:bodyPr/>
        <a:lstStyle/>
        <a:p>
          <a:r>
            <a:rPr lang="de-DE" b="1">
              <a:solidFill>
                <a:schemeClr val="tx2"/>
              </a:solidFill>
            </a:rPr>
            <a:t>Initial disability training – before adapting the tools </a:t>
          </a:r>
          <a:endParaRPr lang="de-DE">
            <a:solidFill>
              <a:schemeClr val="tx2"/>
            </a:solidFill>
          </a:endParaRPr>
        </a:p>
      </dgm:t>
    </dgm:pt>
    <dgm:pt modelId="{B6DD30F8-9B98-4E31-9613-66DF4C7FF361}" type="parTrans" cxnId="{F457D889-457C-42DC-B951-8E46A64B402F}">
      <dgm:prSet/>
      <dgm:spPr/>
      <dgm:t>
        <a:bodyPr/>
        <a:lstStyle/>
        <a:p>
          <a:endParaRPr lang="de-DE">
            <a:solidFill>
              <a:schemeClr val="tx2"/>
            </a:solidFill>
          </a:endParaRPr>
        </a:p>
      </dgm:t>
    </dgm:pt>
    <dgm:pt modelId="{2FCA7425-D4DC-4F52-B891-D6A4B64C5685}" type="sibTrans" cxnId="{F457D889-457C-42DC-B951-8E46A64B402F}">
      <dgm:prSet/>
      <dgm:spPr/>
      <dgm:t>
        <a:bodyPr/>
        <a:lstStyle/>
        <a:p>
          <a:endParaRPr lang="de-DE">
            <a:solidFill>
              <a:schemeClr val="tx2"/>
            </a:solidFill>
          </a:endParaRPr>
        </a:p>
      </dgm:t>
    </dgm:pt>
    <dgm:pt modelId="{934E2D11-6357-4BB8-9B6A-AD1D6FEF8217}">
      <dgm:prSet/>
      <dgm:spPr/>
      <dgm:t>
        <a:bodyPr/>
        <a:lstStyle/>
        <a:p>
          <a:r>
            <a:rPr lang="de-DE" b="1">
              <a:solidFill>
                <a:schemeClr val="tx2"/>
              </a:solidFill>
            </a:rPr>
            <a:t>Setup a small cell/ task force, ideally MEAL and operation staff, invite OPD</a:t>
          </a:r>
          <a:endParaRPr lang="de-DE">
            <a:solidFill>
              <a:schemeClr val="tx2"/>
            </a:solidFill>
          </a:endParaRPr>
        </a:p>
      </dgm:t>
    </dgm:pt>
    <dgm:pt modelId="{CB370FF1-D5CF-48DF-B79D-9BEF5ECE7187}" type="parTrans" cxnId="{75F3DF2B-1A48-4C3A-ABCB-CEF71F5C0668}">
      <dgm:prSet/>
      <dgm:spPr/>
      <dgm:t>
        <a:bodyPr/>
        <a:lstStyle/>
        <a:p>
          <a:endParaRPr lang="de-DE">
            <a:solidFill>
              <a:schemeClr val="tx2"/>
            </a:solidFill>
          </a:endParaRPr>
        </a:p>
      </dgm:t>
    </dgm:pt>
    <dgm:pt modelId="{4898972C-CCAB-48EB-83A0-B59B1CDD1940}" type="sibTrans" cxnId="{75F3DF2B-1A48-4C3A-ABCB-CEF71F5C0668}">
      <dgm:prSet/>
      <dgm:spPr/>
      <dgm:t>
        <a:bodyPr/>
        <a:lstStyle/>
        <a:p>
          <a:endParaRPr lang="de-DE">
            <a:solidFill>
              <a:schemeClr val="tx2"/>
            </a:solidFill>
          </a:endParaRPr>
        </a:p>
      </dgm:t>
    </dgm:pt>
    <dgm:pt modelId="{B103C896-014C-4D49-A9FD-55953828822E}">
      <dgm:prSet/>
      <dgm:spPr/>
      <dgm:t>
        <a:bodyPr/>
        <a:lstStyle/>
        <a:p>
          <a:r>
            <a:rPr lang="de-DE" b="1">
              <a:solidFill>
                <a:schemeClr val="tx2"/>
              </a:solidFill>
            </a:rPr>
            <a:t>Discuss which tools and part of assessment process to review, timelines &amp; responsibilities </a:t>
          </a:r>
          <a:endParaRPr lang="de-DE">
            <a:solidFill>
              <a:schemeClr val="tx2"/>
            </a:solidFill>
          </a:endParaRPr>
        </a:p>
      </dgm:t>
    </dgm:pt>
    <dgm:pt modelId="{7EE606AC-5C6E-49D1-B24F-71D280886BD7}" type="parTrans" cxnId="{CA6167F9-5037-4413-B11D-F8847A01E9DB}">
      <dgm:prSet/>
      <dgm:spPr/>
      <dgm:t>
        <a:bodyPr/>
        <a:lstStyle/>
        <a:p>
          <a:endParaRPr lang="de-DE">
            <a:solidFill>
              <a:schemeClr val="tx2"/>
            </a:solidFill>
          </a:endParaRPr>
        </a:p>
      </dgm:t>
    </dgm:pt>
    <dgm:pt modelId="{4BA25953-959E-4510-AB14-504AF6D185EA}" type="sibTrans" cxnId="{CA6167F9-5037-4413-B11D-F8847A01E9DB}">
      <dgm:prSet/>
      <dgm:spPr/>
      <dgm:t>
        <a:bodyPr/>
        <a:lstStyle/>
        <a:p>
          <a:endParaRPr lang="de-DE">
            <a:solidFill>
              <a:schemeClr val="tx2"/>
            </a:solidFill>
          </a:endParaRPr>
        </a:p>
      </dgm:t>
    </dgm:pt>
    <dgm:pt modelId="{7A9C6F27-EECE-43FF-8C30-F97A99133776}">
      <dgm:prSet/>
      <dgm:spPr/>
      <dgm:t>
        <a:bodyPr/>
        <a:lstStyle/>
        <a:p>
          <a:r>
            <a:rPr lang="de-DE" b="1">
              <a:solidFill>
                <a:schemeClr val="tx2"/>
              </a:solidFill>
            </a:rPr>
            <a:t>Review your protection data collection and tools, related guidance </a:t>
          </a:r>
          <a:endParaRPr lang="de-DE">
            <a:solidFill>
              <a:schemeClr val="tx2"/>
            </a:solidFill>
          </a:endParaRPr>
        </a:p>
      </dgm:t>
    </dgm:pt>
    <dgm:pt modelId="{47058420-9EF0-40E2-82DF-8332B9B2D783}" type="parTrans" cxnId="{42885510-113E-49E7-8FC7-F8F3F8964A66}">
      <dgm:prSet/>
      <dgm:spPr/>
      <dgm:t>
        <a:bodyPr/>
        <a:lstStyle/>
        <a:p>
          <a:endParaRPr lang="de-DE">
            <a:solidFill>
              <a:schemeClr val="tx2"/>
            </a:solidFill>
          </a:endParaRPr>
        </a:p>
      </dgm:t>
    </dgm:pt>
    <dgm:pt modelId="{02D87E52-55C5-4E26-9E3A-4600DA309AB6}" type="sibTrans" cxnId="{42885510-113E-49E7-8FC7-F8F3F8964A66}">
      <dgm:prSet/>
      <dgm:spPr/>
      <dgm:t>
        <a:bodyPr/>
        <a:lstStyle/>
        <a:p>
          <a:endParaRPr lang="de-DE">
            <a:solidFill>
              <a:schemeClr val="tx2"/>
            </a:solidFill>
          </a:endParaRPr>
        </a:p>
      </dgm:t>
    </dgm:pt>
    <dgm:pt modelId="{C713A3B3-CBEB-4DA8-90D8-918365AB1D06}">
      <dgm:prSet/>
      <dgm:spPr/>
      <dgm:t>
        <a:bodyPr/>
        <a:lstStyle/>
        <a:p>
          <a:r>
            <a:rPr lang="de-DE" b="1">
              <a:solidFill>
                <a:schemeClr val="tx2"/>
              </a:solidFill>
            </a:rPr>
            <a:t>Before finalizing consider consulting other program teams, the future users </a:t>
          </a:r>
          <a:endParaRPr lang="de-DE">
            <a:solidFill>
              <a:schemeClr val="tx2"/>
            </a:solidFill>
          </a:endParaRPr>
        </a:p>
      </dgm:t>
    </dgm:pt>
    <dgm:pt modelId="{31FFD10A-DA28-4E12-BA04-CF3D1929E617}" type="parTrans" cxnId="{23946057-168B-4711-A4C4-3B45CF713239}">
      <dgm:prSet/>
      <dgm:spPr/>
      <dgm:t>
        <a:bodyPr/>
        <a:lstStyle/>
        <a:p>
          <a:endParaRPr lang="de-DE">
            <a:solidFill>
              <a:schemeClr val="tx2"/>
            </a:solidFill>
          </a:endParaRPr>
        </a:p>
      </dgm:t>
    </dgm:pt>
    <dgm:pt modelId="{5859DBE2-3ECD-4986-8399-0131C8DA4596}" type="sibTrans" cxnId="{23946057-168B-4711-A4C4-3B45CF713239}">
      <dgm:prSet/>
      <dgm:spPr/>
      <dgm:t>
        <a:bodyPr/>
        <a:lstStyle/>
        <a:p>
          <a:endParaRPr lang="de-DE">
            <a:solidFill>
              <a:schemeClr val="tx2"/>
            </a:solidFill>
          </a:endParaRPr>
        </a:p>
      </dgm:t>
    </dgm:pt>
    <dgm:pt modelId="{2622F576-0D5A-4195-B946-AE822D661301}">
      <dgm:prSet/>
      <dgm:spPr/>
      <dgm:t>
        <a:bodyPr/>
        <a:lstStyle/>
        <a:p>
          <a:r>
            <a:rPr lang="de-DE" b="1">
              <a:solidFill>
                <a:schemeClr val="tx2"/>
              </a:solidFill>
            </a:rPr>
            <a:t>Pilot or test adapted tools </a:t>
          </a:r>
          <a:endParaRPr lang="de-DE">
            <a:solidFill>
              <a:schemeClr val="tx2"/>
            </a:solidFill>
          </a:endParaRPr>
        </a:p>
      </dgm:t>
    </dgm:pt>
    <dgm:pt modelId="{2A6D878A-B6A8-475E-B02F-32958772E368}" type="parTrans" cxnId="{ACBF09D1-A050-4BE6-926A-BC2B2DADF658}">
      <dgm:prSet/>
      <dgm:spPr/>
      <dgm:t>
        <a:bodyPr/>
        <a:lstStyle/>
        <a:p>
          <a:endParaRPr lang="de-DE">
            <a:solidFill>
              <a:schemeClr val="tx2"/>
            </a:solidFill>
          </a:endParaRPr>
        </a:p>
      </dgm:t>
    </dgm:pt>
    <dgm:pt modelId="{5FC57332-881F-4922-8E87-61E9464E2D86}" type="sibTrans" cxnId="{ACBF09D1-A050-4BE6-926A-BC2B2DADF658}">
      <dgm:prSet/>
      <dgm:spPr/>
      <dgm:t>
        <a:bodyPr/>
        <a:lstStyle/>
        <a:p>
          <a:endParaRPr lang="de-DE">
            <a:solidFill>
              <a:schemeClr val="tx2"/>
            </a:solidFill>
          </a:endParaRPr>
        </a:p>
      </dgm:t>
    </dgm:pt>
    <dgm:pt modelId="{4A3597A7-D5E7-42B6-A679-26EC90B12E81}">
      <dgm:prSet/>
      <dgm:spPr/>
      <dgm:t>
        <a:bodyPr/>
        <a:lstStyle/>
        <a:p>
          <a:r>
            <a:rPr lang="de-DE" b="1">
              <a:solidFill>
                <a:schemeClr val="tx2"/>
              </a:solidFill>
            </a:rPr>
            <a:t>Edit and finalize tools </a:t>
          </a:r>
          <a:endParaRPr lang="de-DE">
            <a:solidFill>
              <a:schemeClr val="tx2"/>
            </a:solidFill>
          </a:endParaRPr>
        </a:p>
      </dgm:t>
    </dgm:pt>
    <dgm:pt modelId="{8DFD10B0-969F-4438-97D1-1A89C3C6E646}" type="parTrans" cxnId="{5E280E8A-677D-49AB-956B-C41C861A7D3C}">
      <dgm:prSet/>
      <dgm:spPr/>
      <dgm:t>
        <a:bodyPr/>
        <a:lstStyle/>
        <a:p>
          <a:endParaRPr lang="de-DE">
            <a:solidFill>
              <a:schemeClr val="tx2"/>
            </a:solidFill>
          </a:endParaRPr>
        </a:p>
      </dgm:t>
    </dgm:pt>
    <dgm:pt modelId="{71F90BEB-2531-49F1-A13A-BF2995F96D5D}" type="sibTrans" cxnId="{5E280E8A-677D-49AB-956B-C41C861A7D3C}">
      <dgm:prSet/>
      <dgm:spPr/>
      <dgm:t>
        <a:bodyPr/>
        <a:lstStyle/>
        <a:p>
          <a:endParaRPr lang="de-DE">
            <a:solidFill>
              <a:schemeClr val="tx2"/>
            </a:solidFill>
          </a:endParaRPr>
        </a:p>
      </dgm:t>
    </dgm:pt>
    <dgm:pt modelId="{F8B40832-4235-45E4-911E-5D144857ECE5}" type="pres">
      <dgm:prSet presAssocID="{537125E1-504E-4296-A9A5-D4734CA31A49}" presName="Name0" presStyleCnt="0">
        <dgm:presLayoutVars>
          <dgm:dir/>
          <dgm:animLvl val="lvl"/>
          <dgm:resizeHandles val="exact"/>
        </dgm:presLayoutVars>
      </dgm:prSet>
      <dgm:spPr/>
    </dgm:pt>
    <dgm:pt modelId="{B5B467E3-896F-49D6-B546-63336F8E3D8A}" type="pres">
      <dgm:prSet presAssocID="{4A3597A7-D5E7-42B6-A679-26EC90B12E81}" presName="boxAndChildren" presStyleCnt="0"/>
      <dgm:spPr/>
    </dgm:pt>
    <dgm:pt modelId="{25A084CD-C0AC-4808-BEAD-FFC7508FB22A}" type="pres">
      <dgm:prSet presAssocID="{4A3597A7-D5E7-42B6-A679-26EC90B12E81}" presName="parentTextBox" presStyleLbl="node1" presStyleIdx="0" presStyleCnt="7"/>
      <dgm:spPr/>
    </dgm:pt>
    <dgm:pt modelId="{90BFA890-D496-4E0A-AFFC-042E9FFFCB36}" type="pres">
      <dgm:prSet presAssocID="{5FC57332-881F-4922-8E87-61E9464E2D86}" presName="sp" presStyleCnt="0"/>
      <dgm:spPr/>
    </dgm:pt>
    <dgm:pt modelId="{1FDE7C4D-3570-4A77-BA6E-C9007D967967}" type="pres">
      <dgm:prSet presAssocID="{2622F576-0D5A-4195-B946-AE822D661301}" presName="arrowAndChildren" presStyleCnt="0"/>
      <dgm:spPr/>
    </dgm:pt>
    <dgm:pt modelId="{18BE8819-93AC-414D-AE6E-B9041877C378}" type="pres">
      <dgm:prSet presAssocID="{2622F576-0D5A-4195-B946-AE822D661301}" presName="parentTextArrow" presStyleLbl="node1" presStyleIdx="1" presStyleCnt="7"/>
      <dgm:spPr/>
    </dgm:pt>
    <dgm:pt modelId="{CBDB6781-2160-4793-8935-8F8D4A3CEB53}" type="pres">
      <dgm:prSet presAssocID="{5859DBE2-3ECD-4986-8399-0131C8DA4596}" presName="sp" presStyleCnt="0"/>
      <dgm:spPr/>
    </dgm:pt>
    <dgm:pt modelId="{FC410400-8606-4496-BECE-167FAEFDB3FE}" type="pres">
      <dgm:prSet presAssocID="{C713A3B3-CBEB-4DA8-90D8-918365AB1D06}" presName="arrowAndChildren" presStyleCnt="0"/>
      <dgm:spPr/>
    </dgm:pt>
    <dgm:pt modelId="{6135BF43-AF9C-459F-9700-8D28F75BBC40}" type="pres">
      <dgm:prSet presAssocID="{C713A3B3-CBEB-4DA8-90D8-918365AB1D06}" presName="parentTextArrow" presStyleLbl="node1" presStyleIdx="2" presStyleCnt="7"/>
      <dgm:spPr/>
    </dgm:pt>
    <dgm:pt modelId="{03690311-307D-4A70-88B7-03B6FADDF06F}" type="pres">
      <dgm:prSet presAssocID="{02D87E52-55C5-4E26-9E3A-4600DA309AB6}" presName="sp" presStyleCnt="0"/>
      <dgm:spPr/>
    </dgm:pt>
    <dgm:pt modelId="{0430C1D9-583B-49F3-95E0-4C8608DF9204}" type="pres">
      <dgm:prSet presAssocID="{7A9C6F27-EECE-43FF-8C30-F97A99133776}" presName="arrowAndChildren" presStyleCnt="0"/>
      <dgm:spPr/>
    </dgm:pt>
    <dgm:pt modelId="{ECD0EB4C-B3FE-4ED6-81B3-2A87A7E74A6A}" type="pres">
      <dgm:prSet presAssocID="{7A9C6F27-EECE-43FF-8C30-F97A99133776}" presName="parentTextArrow" presStyleLbl="node1" presStyleIdx="3" presStyleCnt="7"/>
      <dgm:spPr/>
    </dgm:pt>
    <dgm:pt modelId="{C8BD552F-B69D-4C11-88C9-BE7323571FB7}" type="pres">
      <dgm:prSet presAssocID="{4BA25953-959E-4510-AB14-504AF6D185EA}" presName="sp" presStyleCnt="0"/>
      <dgm:spPr/>
    </dgm:pt>
    <dgm:pt modelId="{6B1D0B0E-0D33-450C-813F-0CC8D991AC46}" type="pres">
      <dgm:prSet presAssocID="{B103C896-014C-4D49-A9FD-55953828822E}" presName="arrowAndChildren" presStyleCnt="0"/>
      <dgm:spPr/>
    </dgm:pt>
    <dgm:pt modelId="{AB5620FF-405B-43D7-8104-30AF8E94A3A9}" type="pres">
      <dgm:prSet presAssocID="{B103C896-014C-4D49-A9FD-55953828822E}" presName="parentTextArrow" presStyleLbl="node1" presStyleIdx="4" presStyleCnt="7"/>
      <dgm:spPr/>
    </dgm:pt>
    <dgm:pt modelId="{FA676FD3-606C-499A-8324-6D6FDDF7C0D8}" type="pres">
      <dgm:prSet presAssocID="{4898972C-CCAB-48EB-83A0-B59B1CDD1940}" presName="sp" presStyleCnt="0"/>
      <dgm:spPr/>
    </dgm:pt>
    <dgm:pt modelId="{C27FA542-2EAF-43D1-9536-9AD2A04310BA}" type="pres">
      <dgm:prSet presAssocID="{934E2D11-6357-4BB8-9B6A-AD1D6FEF8217}" presName="arrowAndChildren" presStyleCnt="0"/>
      <dgm:spPr/>
    </dgm:pt>
    <dgm:pt modelId="{C4E2875D-746B-4ED6-BE72-D9A7FDC73D18}" type="pres">
      <dgm:prSet presAssocID="{934E2D11-6357-4BB8-9B6A-AD1D6FEF8217}" presName="parentTextArrow" presStyleLbl="node1" presStyleIdx="5" presStyleCnt="7"/>
      <dgm:spPr/>
    </dgm:pt>
    <dgm:pt modelId="{D83CF41B-1B4F-4D97-B087-63B3ECFF3B18}" type="pres">
      <dgm:prSet presAssocID="{2FCA7425-D4DC-4F52-B891-D6A4B64C5685}" presName="sp" presStyleCnt="0"/>
      <dgm:spPr/>
    </dgm:pt>
    <dgm:pt modelId="{6220682F-CB6B-4838-8690-383C8B9F7F77}" type="pres">
      <dgm:prSet presAssocID="{1573D680-B602-421E-B0DF-0B7B4A17CB76}" presName="arrowAndChildren" presStyleCnt="0"/>
      <dgm:spPr/>
    </dgm:pt>
    <dgm:pt modelId="{00E222D9-EA88-48B2-88DB-B858D46B3248}" type="pres">
      <dgm:prSet presAssocID="{1573D680-B602-421E-B0DF-0B7B4A17CB76}" presName="parentTextArrow" presStyleLbl="node1" presStyleIdx="6" presStyleCnt="7"/>
      <dgm:spPr/>
    </dgm:pt>
  </dgm:ptLst>
  <dgm:cxnLst>
    <dgm:cxn modelId="{42885510-113E-49E7-8FC7-F8F3F8964A66}" srcId="{537125E1-504E-4296-A9A5-D4734CA31A49}" destId="{7A9C6F27-EECE-43FF-8C30-F97A99133776}" srcOrd="3" destOrd="0" parTransId="{47058420-9EF0-40E2-82DF-8332B9B2D783}" sibTransId="{02D87E52-55C5-4E26-9E3A-4600DA309AB6}"/>
    <dgm:cxn modelId="{D0DABC11-90AE-4695-B8D9-7A79D14224E9}" type="presOf" srcId="{7A9C6F27-EECE-43FF-8C30-F97A99133776}" destId="{ECD0EB4C-B3FE-4ED6-81B3-2A87A7E74A6A}" srcOrd="0" destOrd="0" presId="urn:microsoft.com/office/officeart/2005/8/layout/process4"/>
    <dgm:cxn modelId="{75F3DF2B-1A48-4C3A-ABCB-CEF71F5C0668}" srcId="{537125E1-504E-4296-A9A5-D4734CA31A49}" destId="{934E2D11-6357-4BB8-9B6A-AD1D6FEF8217}" srcOrd="1" destOrd="0" parTransId="{CB370FF1-D5CF-48DF-B79D-9BEF5ECE7187}" sibTransId="{4898972C-CCAB-48EB-83A0-B59B1CDD1940}"/>
    <dgm:cxn modelId="{1CC91564-C2FD-493B-AE62-1CE5918A3237}" type="presOf" srcId="{537125E1-504E-4296-A9A5-D4734CA31A49}" destId="{F8B40832-4235-45E4-911E-5D144857ECE5}" srcOrd="0" destOrd="0" presId="urn:microsoft.com/office/officeart/2005/8/layout/process4"/>
    <dgm:cxn modelId="{23946057-168B-4711-A4C4-3B45CF713239}" srcId="{537125E1-504E-4296-A9A5-D4734CA31A49}" destId="{C713A3B3-CBEB-4DA8-90D8-918365AB1D06}" srcOrd="4" destOrd="0" parTransId="{31FFD10A-DA28-4E12-BA04-CF3D1929E617}" sibTransId="{5859DBE2-3ECD-4986-8399-0131C8DA4596}"/>
    <dgm:cxn modelId="{F457D889-457C-42DC-B951-8E46A64B402F}" srcId="{537125E1-504E-4296-A9A5-D4734CA31A49}" destId="{1573D680-B602-421E-B0DF-0B7B4A17CB76}" srcOrd="0" destOrd="0" parTransId="{B6DD30F8-9B98-4E31-9613-66DF4C7FF361}" sibTransId="{2FCA7425-D4DC-4F52-B891-D6A4B64C5685}"/>
    <dgm:cxn modelId="{5E280E8A-677D-49AB-956B-C41C861A7D3C}" srcId="{537125E1-504E-4296-A9A5-D4734CA31A49}" destId="{4A3597A7-D5E7-42B6-A679-26EC90B12E81}" srcOrd="6" destOrd="0" parTransId="{8DFD10B0-969F-4438-97D1-1A89C3C6E646}" sibTransId="{71F90BEB-2531-49F1-A13A-BF2995F96D5D}"/>
    <dgm:cxn modelId="{677C808A-0453-4921-A800-F14504B8A32C}" type="presOf" srcId="{2622F576-0D5A-4195-B946-AE822D661301}" destId="{18BE8819-93AC-414D-AE6E-B9041877C378}" srcOrd="0" destOrd="0" presId="urn:microsoft.com/office/officeart/2005/8/layout/process4"/>
    <dgm:cxn modelId="{6E9EF68C-B4DF-4764-934D-2B3DCD05CF46}" type="presOf" srcId="{4A3597A7-D5E7-42B6-A679-26EC90B12E81}" destId="{25A084CD-C0AC-4808-BEAD-FFC7508FB22A}" srcOrd="0" destOrd="0" presId="urn:microsoft.com/office/officeart/2005/8/layout/process4"/>
    <dgm:cxn modelId="{C1ABBA98-BFA8-4AA5-89AD-241CEDB113E5}" type="presOf" srcId="{B103C896-014C-4D49-A9FD-55953828822E}" destId="{AB5620FF-405B-43D7-8104-30AF8E94A3A9}" srcOrd="0" destOrd="0" presId="urn:microsoft.com/office/officeart/2005/8/layout/process4"/>
    <dgm:cxn modelId="{0E4C3ABB-2C7A-4C15-8D96-FB9F4E3ABF4F}" type="presOf" srcId="{1573D680-B602-421E-B0DF-0B7B4A17CB76}" destId="{00E222D9-EA88-48B2-88DB-B858D46B3248}" srcOrd="0" destOrd="0" presId="urn:microsoft.com/office/officeart/2005/8/layout/process4"/>
    <dgm:cxn modelId="{ACBF09D1-A050-4BE6-926A-BC2B2DADF658}" srcId="{537125E1-504E-4296-A9A5-D4734CA31A49}" destId="{2622F576-0D5A-4195-B946-AE822D661301}" srcOrd="5" destOrd="0" parTransId="{2A6D878A-B6A8-475E-B02F-32958772E368}" sibTransId="{5FC57332-881F-4922-8E87-61E9464E2D86}"/>
    <dgm:cxn modelId="{0166E3E2-E70D-4B92-97F9-55DC8195F205}" type="presOf" srcId="{934E2D11-6357-4BB8-9B6A-AD1D6FEF8217}" destId="{C4E2875D-746B-4ED6-BE72-D9A7FDC73D18}" srcOrd="0" destOrd="0" presId="urn:microsoft.com/office/officeart/2005/8/layout/process4"/>
    <dgm:cxn modelId="{4AF26FEA-3891-416A-AF00-CA9583154FF5}" type="presOf" srcId="{C713A3B3-CBEB-4DA8-90D8-918365AB1D06}" destId="{6135BF43-AF9C-459F-9700-8D28F75BBC40}" srcOrd="0" destOrd="0" presId="urn:microsoft.com/office/officeart/2005/8/layout/process4"/>
    <dgm:cxn modelId="{CA6167F9-5037-4413-B11D-F8847A01E9DB}" srcId="{537125E1-504E-4296-A9A5-D4734CA31A49}" destId="{B103C896-014C-4D49-A9FD-55953828822E}" srcOrd="2" destOrd="0" parTransId="{7EE606AC-5C6E-49D1-B24F-71D280886BD7}" sibTransId="{4BA25953-959E-4510-AB14-504AF6D185EA}"/>
    <dgm:cxn modelId="{DDB5D240-F844-4C30-96C4-AD3EFD5D3017}" type="presParOf" srcId="{F8B40832-4235-45E4-911E-5D144857ECE5}" destId="{B5B467E3-896F-49D6-B546-63336F8E3D8A}" srcOrd="0" destOrd="0" presId="urn:microsoft.com/office/officeart/2005/8/layout/process4"/>
    <dgm:cxn modelId="{2682DCB5-AA2D-482B-8FB7-16786924324D}" type="presParOf" srcId="{B5B467E3-896F-49D6-B546-63336F8E3D8A}" destId="{25A084CD-C0AC-4808-BEAD-FFC7508FB22A}" srcOrd="0" destOrd="0" presId="urn:microsoft.com/office/officeart/2005/8/layout/process4"/>
    <dgm:cxn modelId="{2C5200F9-3F46-415F-83AE-810A5489D7D8}" type="presParOf" srcId="{F8B40832-4235-45E4-911E-5D144857ECE5}" destId="{90BFA890-D496-4E0A-AFFC-042E9FFFCB36}" srcOrd="1" destOrd="0" presId="urn:microsoft.com/office/officeart/2005/8/layout/process4"/>
    <dgm:cxn modelId="{79CB3D71-AB05-4D5F-B011-CA29BDEF8C17}" type="presParOf" srcId="{F8B40832-4235-45E4-911E-5D144857ECE5}" destId="{1FDE7C4D-3570-4A77-BA6E-C9007D967967}" srcOrd="2" destOrd="0" presId="urn:microsoft.com/office/officeart/2005/8/layout/process4"/>
    <dgm:cxn modelId="{BADFA668-8F39-4EE8-9F08-2E735E1385E4}" type="presParOf" srcId="{1FDE7C4D-3570-4A77-BA6E-C9007D967967}" destId="{18BE8819-93AC-414D-AE6E-B9041877C378}" srcOrd="0" destOrd="0" presId="urn:microsoft.com/office/officeart/2005/8/layout/process4"/>
    <dgm:cxn modelId="{4669D01E-202C-4441-8310-C434A67C8733}" type="presParOf" srcId="{F8B40832-4235-45E4-911E-5D144857ECE5}" destId="{CBDB6781-2160-4793-8935-8F8D4A3CEB53}" srcOrd="3" destOrd="0" presId="urn:microsoft.com/office/officeart/2005/8/layout/process4"/>
    <dgm:cxn modelId="{C0DAD71B-FEC1-4B22-8FA5-325737D2FFB9}" type="presParOf" srcId="{F8B40832-4235-45E4-911E-5D144857ECE5}" destId="{FC410400-8606-4496-BECE-167FAEFDB3FE}" srcOrd="4" destOrd="0" presId="urn:microsoft.com/office/officeart/2005/8/layout/process4"/>
    <dgm:cxn modelId="{E63E8EB5-CA31-474F-879C-F1BCFD1E9414}" type="presParOf" srcId="{FC410400-8606-4496-BECE-167FAEFDB3FE}" destId="{6135BF43-AF9C-459F-9700-8D28F75BBC40}" srcOrd="0" destOrd="0" presId="urn:microsoft.com/office/officeart/2005/8/layout/process4"/>
    <dgm:cxn modelId="{66D47E02-CA88-4221-8C2A-DF46273606FA}" type="presParOf" srcId="{F8B40832-4235-45E4-911E-5D144857ECE5}" destId="{03690311-307D-4A70-88B7-03B6FADDF06F}" srcOrd="5" destOrd="0" presId="urn:microsoft.com/office/officeart/2005/8/layout/process4"/>
    <dgm:cxn modelId="{BC519CB7-0A6E-4BD5-A7A8-D755B01E851D}" type="presParOf" srcId="{F8B40832-4235-45E4-911E-5D144857ECE5}" destId="{0430C1D9-583B-49F3-95E0-4C8608DF9204}" srcOrd="6" destOrd="0" presId="urn:microsoft.com/office/officeart/2005/8/layout/process4"/>
    <dgm:cxn modelId="{D7E909A5-BAAC-4EFE-92C1-FFB40E3694D3}" type="presParOf" srcId="{0430C1D9-583B-49F3-95E0-4C8608DF9204}" destId="{ECD0EB4C-B3FE-4ED6-81B3-2A87A7E74A6A}" srcOrd="0" destOrd="0" presId="urn:microsoft.com/office/officeart/2005/8/layout/process4"/>
    <dgm:cxn modelId="{3A508E0C-FF1D-4D76-94BC-A383B118F527}" type="presParOf" srcId="{F8B40832-4235-45E4-911E-5D144857ECE5}" destId="{C8BD552F-B69D-4C11-88C9-BE7323571FB7}" srcOrd="7" destOrd="0" presId="urn:microsoft.com/office/officeart/2005/8/layout/process4"/>
    <dgm:cxn modelId="{1E07F5DE-1651-4D27-A020-989EBAE6A2A6}" type="presParOf" srcId="{F8B40832-4235-45E4-911E-5D144857ECE5}" destId="{6B1D0B0E-0D33-450C-813F-0CC8D991AC46}" srcOrd="8" destOrd="0" presId="urn:microsoft.com/office/officeart/2005/8/layout/process4"/>
    <dgm:cxn modelId="{2E934330-4F57-4BDE-8096-5111C17317F2}" type="presParOf" srcId="{6B1D0B0E-0D33-450C-813F-0CC8D991AC46}" destId="{AB5620FF-405B-43D7-8104-30AF8E94A3A9}" srcOrd="0" destOrd="0" presId="urn:microsoft.com/office/officeart/2005/8/layout/process4"/>
    <dgm:cxn modelId="{2D9A9252-62D5-4F8D-A763-0D80822ABD14}" type="presParOf" srcId="{F8B40832-4235-45E4-911E-5D144857ECE5}" destId="{FA676FD3-606C-499A-8324-6D6FDDF7C0D8}" srcOrd="9" destOrd="0" presId="urn:microsoft.com/office/officeart/2005/8/layout/process4"/>
    <dgm:cxn modelId="{861D2D78-FD91-4181-9552-0744111D6D9C}" type="presParOf" srcId="{F8B40832-4235-45E4-911E-5D144857ECE5}" destId="{C27FA542-2EAF-43D1-9536-9AD2A04310BA}" srcOrd="10" destOrd="0" presId="urn:microsoft.com/office/officeart/2005/8/layout/process4"/>
    <dgm:cxn modelId="{F1B17AC2-FFB7-46F0-B078-9EBFF0D5EE67}" type="presParOf" srcId="{C27FA542-2EAF-43D1-9536-9AD2A04310BA}" destId="{C4E2875D-746B-4ED6-BE72-D9A7FDC73D18}" srcOrd="0" destOrd="0" presId="urn:microsoft.com/office/officeart/2005/8/layout/process4"/>
    <dgm:cxn modelId="{1849F154-B4FA-41CB-BD24-43FDFFEB41A3}" type="presParOf" srcId="{F8B40832-4235-45E4-911E-5D144857ECE5}" destId="{D83CF41B-1B4F-4D97-B087-63B3ECFF3B18}" srcOrd="11" destOrd="0" presId="urn:microsoft.com/office/officeart/2005/8/layout/process4"/>
    <dgm:cxn modelId="{461BFEBE-8222-4ED4-AAED-26B14916690B}" type="presParOf" srcId="{F8B40832-4235-45E4-911E-5D144857ECE5}" destId="{6220682F-CB6B-4838-8690-383C8B9F7F77}" srcOrd="12" destOrd="0" presId="urn:microsoft.com/office/officeart/2005/8/layout/process4"/>
    <dgm:cxn modelId="{79A1E37D-F52C-49FB-A996-84A9759B105B}" type="presParOf" srcId="{6220682F-CB6B-4838-8690-383C8B9F7F77}" destId="{00E222D9-EA88-48B2-88DB-B858D46B324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1_1" csCatId="accent1" phldr="1"/>
      <dgm:spPr/>
    </dgm:pt>
    <dgm:pt modelId="{C6967D0D-77C2-4411-895E-ACE51896BA0F}">
      <dgm:prSet phldrT="[Text]" custT="1"/>
      <dgm:spPr/>
      <dgm:t>
        <a:bodyPr/>
        <a:lstStyle/>
        <a:p>
          <a:r>
            <a:rPr lang="de-DE" sz="1400">
              <a:solidFill>
                <a:schemeClr val="tx2"/>
              </a:solidFill>
            </a:rPr>
            <a:t>Your organization/ colleagues are </a:t>
          </a:r>
          <a:r>
            <a:rPr lang="de-DE" sz="1400" b="1">
              <a:solidFill>
                <a:schemeClr val="tx2"/>
              </a:solidFill>
            </a:rPr>
            <a:t>new to Disability inclusion</a:t>
          </a:r>
        </a:p>
      </dgm:t>
    </dgm:pt>
    <dgm:pt modelId="{42765927-D9F1-4570-92F7-384A03286FBA}" type="parTrans" cxnId="{CEEFF299-DD25-495C-A6F9-4E843DC4FD8B}">
      <dgm:prSet/>
      <dgm:spPr/>
      <dgm:t>
        <a:bodyPr/>
        <a:lstStyle/>
        <a:p>
          <a:endParaRPr lang="de-DE" sz="2000">
            <a:solidFill>
              <a:schemeClr val="tx2"/>
            </a:solidFill>
          </a:endParaRPr>
        </a:p>
      </dgm:t>
    </dgm:pt>
    <dgm:pt modelId="{1E326330-DBFB-498A-9EC9-CAF037DF6990}" type="sibTrans" cxnId="{CEEFF299-DD25-495C-A6F9-4E843DC4FD8B}">
      <dgm:prSet custT="1"/>
      <dgm:spPr/>
      <dgm:t>
        <a:bodyPr/>
        <a:lstStyle/>
        <a:p>
          <a:endParaRPr lang="de-DE" sz="1200">
            <a:solidFill>
              <a:schemeClr val="tx2"/>
            </a:solidFill>
          </a:endParaRPr>
        </a:p>
      </dgm:t>
    </dgm:pt>
    <dgm:pt modelId="{1CC6E2ED-B753-41A3-A719-34E1AAB13A6E}">
      <dgm:prSet phldrT="[Text]" custT="1"/>
      <dgm:spPr/>
      <dgm:t>
        <a:bodyPr/>
        <a:lstStyle/>
        <a:p>
          <a:r>
            <a:rPr lang="de-DE" sz="1400" b="1">
              <a:solidFill>
                <a:schemeClr val="tx2"/>
              </a:solidFill>
            </a:rPr>
            <a:t>Use</a:t>
          </a:r>
          <a:r>
            <a:rPr lang="de-DE" sz="1400">
              <a:solidFill>
                <a:schemeClr val="tx2"/>
              </a:solidFill>
            </a:rPr>
            <a:t>: </a:t>
          </a:r>
        </a:p>
        <a:p>
          <a:r>
            <a:rPr lang="de-DE" sz="1400" b="1">
              <a:solidFill>
                <a:schemeClr val="tx2"/>
              </a:solidFill>
            </a:rPr>
            <a:t>Tab 11</a:t>
          </a:r>
          <a:r>
            <a:rPr lang="de-DE" sz="1400">
              <a:solidFill>
                <a:schemeClr val="tx2"/>
              </a:solidFill>
            </a:rPr>
            <a:t>: pick the right learning resource from e-learning to online to face to face training modules &amp; guidance</a:t>
          </a:r>
        </a:p>
      </dgm:t>
    </dgm:pt>
    <dgm:pt modelId="{D06E1F35-8212-4D73-9D4E-C07B6A7A1307}" type="parTrans" cxnId="{D4ECC4E1-5E37-4273-BB61-A9853518C3D4}">
      <dgm:prSet/>
      <dgm:spPr/>
      <dgm:t>
        <a:bodyPr/>
        <a:lstStyle/>
        <a:p>
          <a:endParaRPr lang="de-DE" sz="2000">
            <a:solidFill>
              <a:schemeClr val="tx2"/>
            </a:solidFill>
          </a:endParaRPr>
        </a:p>
      </dgm:t>
    </dgm:pt>
    <dgm:pt modelId="{9F43ED42-7F70-40DF-A381-1A11F212E0E8}" type="sibTrans" cxnId="{D4ECC4E1-5E37-4273-BB61-A9853518C3D4}">
      <dgm:prSet/>
      <dgm:spPr/>
      <dgm:t>
        <a:bodyPr/>
        <a:lstStyle/>
        <a:p>
          <a:endParaRPr lang="de-DE" sz="2000">
            <a:solidFill>
              <a:schemeClr val="tx2"/>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2">
        <dgm:presLayoutVars>
          <dgm:bulletEnabled val="1"/>
        </dgm:presLayoutVars>
      </dgm:prSet>
      <dgm:spPr/>
    </dgm:pt>
    <dgm:pt modelId="{5B150ADB-D7C2-42CB-B3E1-AFE1E69A5423}" type="pres">
      <dgm:prSet presAssocID="{1E326330-DBFB-498A-9EC9-CAF037DF6990}" presName="sibTrans" presStyleLbl="sibTrans2D1" presStyleIdx="0" presStyleCnt="1"/>
      <dgm:spPr/>
    </dgm:pt>
    <dgm:pt modelId="{626C0B15-858B-4802-A0B5-F15D66C42CB8}" type="pres">
      <dgm:prSet presAssocID="{1E326330-DBFB-498A-9EC9-CAF037DF6990}" presName="connectorText" presStyleLbl="sibTrans2D1" presStyleIdx="0" presStyleCnt="1"/>
      <dgm:spPr/>
    </dgm:pt>
    <dgm:pt modelId="{3EAAA37C-53DF-4CCE-933F-2A67C01C37B8}" type="pres">
      <dgm:prSet presAssocID="{1CC6E2ED-B753-41A3-A719-34E1AAB13A6E}" presName="node" presStyleLbl="node1" presStyleIdx="1" presStyleCnt="2">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3_1" csCatId="accent3" phldr="1"/>
      <dgm:spPr/>
    </dgm:pt>
    <dgm:pt modelId="{C6967D0D-77C2-4411-895E-ACE51896BA0F}">
      <dgm:prSet phldrT="[Text]" custT="1"/>
      <dgm:spPr/>
      <dgm:t>
        <a:bodyPr/>
        <a:lstStyle/>
        <a:p>
          <a:r>
            <a:rPr lang="de-DE" sz="1400">
              <a:solidFill>
                <a:schemeClr val="accent3">
                  <a:lumMod val="75000"/>
                </a:schemeClr>
              </a:solidFill>
            </a:rPr>
            <a:t>You </a:t>
          </a:r>
          <a:r>
            <a:rPr lang="de-DE" sz="1600">
              <a:solidFill>
                <a:schemeClr val="accent3">
                  <a:lumMod val="75000"/>
                </a:schemeClr>
              </a:solidFill>
            </a:rPr>
            <a:t>want</a:t>
          </a:r>
          <a:r>
            <a:rPr lang="de-DE" sz="1400">
              <a:solidFill>
                <a:schemeClr val="accent3">
                  <a:lumMod val="75000"/>
                </a:schemeClr>
              </a:solidFill>
            </a:rPr>
            <a:t> to check </a:t>
          </a:r>
          <a:r>
            <a:rPr lang="de-DE" sz="1400" b="1">
              <a:solidFill>
                <a:schemeClr val="accent3">
                  <a:lumMod val="75000"/>
                </a:schemeClr>
              </a:solidFill>
            </a:rPr>
            <a:t>whether this tools could be of interest &amp; how it is to be used</a:t>
          </a:r>
          <a:r>
            <a:rPr lang="de-DE" sz="1400">
              <a:solidFill>
                <a:schemeClr val="accent3">
                  <a:lumMod val="75000"/>
                </a:schemeClr>
              </a:solidFill>
            </a:rPr>
            <a:t>? </a:t>
          </a:r>
        </a:p>
      </dgm:t>
    </dgm:pt>
    <dgm:pt modelId="{42765927-D9F1-4570-92F7-384A03286FBA}" type="parTrans" cxnId="{CEEFF299-DD25-495C-A6F9-4E843DC4FD8B}">
      <dgm:prSet/>
      <dgm:spPr/>
      <dgm:t>
        <a:bodyPr/>
        <a:lstStyle/>
        <a:p>
          <a:endParaRPr lang="de-DE" sz="2000">
            <a:solidFill>
              <a:schemeClr val="accent3">
                <a:lumMod val="75000"/>
              </a:schemeClr>
            </a:solidFill>
          </a:endParaRPr>
        </a:p>
      </dgm:t>
    </dgm:pt>
    <dgm:pt modelId="{1E326330-DBFB-498A-9EC9-CAF037DF6990}" type="sibTrans" cxnId="{CEEFF299-DD25-495C-A6F9-4E843DC4FD8B}">
      <dgm:prSet custT="1"/>
      <dgm:spPr/>
      <dgm:t>
        <a:bodyPr/>
        <a:lstStyle/>
        <a:p>
          <a:endParaRPr lang="de-DE" sz="1200">
            <a:solidFill>
              <a:schemeClr val="accent3">
                <a:lumMod val="75000"/>
              </a:schemeClr>
            </a:solidFill>
          </a:endParaRPr>
        </a:p>
      </dgm:t>
    </dgm:pt>
    <dgm:pt modelId="{1CC6E2ED-B753-41A3-A719-34E1AAB13A6E}">
      <dgm:prSet phldrT="[Text]" custT="1"/>
      <dgm:spPr/>
      <dgm:t>
        <a:bodyPr/>
        <a:lstStyle/>
        <a:p>
          <a:r>
            <a:rPr lang="de-DE" sz="1400" b="1">
              <a:solidFill>
                <a:schemeClr val="accent3">
                  <a:lumMod val="75000"/>
                </a:schemeClr>
              </a:solidFill>
            </a:rPr>
            <a:t>Use: </a:t>
          </a:r>
        </a:p>
        <a:p>
          <a:r>
            <a:rPr lang="de-DE" sz="1400" b="1">
              <a:solidFill>
                <a:schemeClr val="accent3">
                  <a:lumMod val="75000"/>
                </a:schemeClr>
              </a:solidFill>
            </a:rPr>
            <a:t>&gt; Tab 2: </a:t>
          </a:r>
          <a:r>
            <a:rPr lang="de-DE" sz="1400">
              <a:solidFill>
                <a:schemeClr val="accent3">
                  <a:lumMod val="75000"/>
                </a:schemeClr>
              </a:solidFill>
            </a:rPr>
            <a:t>Check more indepth information on purpose, scope and targeted users</a:t>
          </a:r>
        </a:p>
        <a:p>
          <a:r>
            <a:rPr lang="de-DE" sz="1400">
              <a:solidFill>
                <a:schemeClr val="accent3">
                  <a:lumMod val="75000"/>
                </a:schemeClr>
              </a:solidFill>
            </a:rPr>
            <a:t>&gt; </a:t>
          </a:r>
          <a:r>
            <a:rPr lang="de-DE" sz="1400" b="1">
              <a:solidFill>
                <a:schemeClr val="accent3">
                  <a:lumMod val="75000"/>
                </a:schemeClr>
              </a:solidFill>
            </a:rPr>
            <a:t>How-to Note for guidance</a:t>
          </a:r>
        </a:p>
      </dgm:t>
    </dgm:pt>
    <dgm:pt modelId="{D06E1F35-8212-4D73-9D4E-C07B6A7A1307}" type="parTrans" cxnId="{D4ECC4E1-5E37-4273-BB61-A9853518C3D4}">
      <dgm:prSet/>
      <dgm:spPr/>
      <dgm:t>
        <a:bodyPr/>
        <a:lstStyle/>
        <a:p>
          <a:endParaRPr lang="de-DE" sz="2000">
            <a:solidFill>
              <a:schemeClr val="accent3">
                <a:lumMod val="75000"/>
              </a:schemeClr>
            </a:solidFill>
          </a:endParaRPr>
        </a:p>
      </dgm:t>
    </dgm:pt>
    <dgm:pt modelId="{9F43ED42-7F70-40DF-A381-1A11F212E0E8}" type="sibTrans" cxnId="{D4ECC4E1-5E37-4273-BB61-A9853518C3D4}">
      <dgm:prSet/>
      <dgm:spPr/>
      <dgm:t>
        <a:bodyPr/>
        <a:lstStyle/>
        <a:p>
          <a:endParaRPr lang="de-DE" sz="2000">
            <a:solidFill>
              <a:schemeClr val="accent3">
                <a:lumMod val="75000"/>
              </a:schemeClr>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2">
        <dgm:presLayoutVars>
          <dgm:bulletEnabled val="1"/>
        </dgm:presLayoutVars>
      </dgm:prSet>
      <dgm:spPr/>
    </dgm:pt>
    <dgm:pt modelId="{5B150ADB-D7C2-42CB-B3E1-AFE1E69A5423}" type="pres">
      <dgm:prSet presAssocID="{1E326330-DBFB-498A-9EC9-CAF037DF6990}" presName="sibTrans" presStyleLbl="sibTrans2D1" presStyleIdx="0" presStyleCnt="1"/>
      <dgm:spPr/>
    </dgm:pt>
    <dgm:pt modelId="{626C0B15-858B-4802-A0B5-F15D66C42CB8}" type="pres">
      <dgm:prSet presAssocID="{1E326330-DBFB-498A-9EC9-CAF037DF6990}" presName="connectorText" presStyleLbl="sibTrans2D1" presStyleIdx="0" presStyleCnt="1"/>
      <dgm:spPr/>
    </dgm:pt>
    <dgm:pt modelId="{3EAAA37C-53DF-4CCE-933F-2A67C01C37B8}" type="pres">
      <dgm:prSet presAssocID="{1CC6E2ED-B753-41A3-A719-34E1AAB13A6E}" presName="node" presStyleLbl="node1" presStyleIdx="1" presStyleCnt="2">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5_1" csCatId="accent5" phldr="1"/>
      <dgm:spPr/>
    </dgm:pt>
    <dgm:pt modelId="{C6967D0D-77C2-4411-895E-ACE51896BA0F}">
      <dgm:prSet phldrT="[Text]" custT="1"/>
      <dgm:spPr/>
      <dgm:t>
        <a:bodyPr/>
        <a:lstStyle/>
        <a:p>
          <a:r>
            <a:rPr lang="de-DE" sz="1600">
              <a:solidFill>
                <a:schemeClr val="accent5"/>
              </a:solidFill>
            </a:rPr>
            <a:t>To </a:t>
          </a:r>
          <a:r>
            <a:rPr lang="de-DE" sz="1600" b="1">
              <a:solidFill>
                <a:schemeClr val="accent5"/>
              </a:solidFill>
            </a:rPr>
            <a:t>identify gaps </a:t>
          </a:r>
          <a:r>
            <a:rPr lang="de-DE" sz="1600">
              <a:solidFill>
                <a:schemeClr val="accent5"/>
              </a:solidFill>
            </a:rPr>
            <a:t>in your standard operating procedures &amp; processes</a:t>
          </a:r>
        </a:p>
      </dgm:t>
    </dgm:pt>
    <dgm:pt modelId="{42765927-D9F1-4570-92F7-384A03286FBA}" type="parTrans" cxnId="{CEEFF299-DD25-495C-A6F9-4E843DC4FD8B}">
      <dgm:prSet/>
      <dgm:spPr/>
      <dgm:t>
        <a:bodyPr/>
        <a:lstStyle/>
        <a:p>
          <a:endParaRPr lang="de-DE" sz="2000">
            <a:solidFill>
              <a:schemeClr val="accent5"/>
            </a:solidFill>
          </a:endParaRPr>
        </a:p>
      </dgm:t>
    </dgm:pt>
    <dgm:pt modelId="{1E326330-DBFB-498A-9EC9-CAF037DF6990}" type="sibTrans" cxnId="{CEEFF299-DD25-495C-A6F9-4E843DC4FD8B}">
      <dgm:prSet custT="1"/>
      <dgm:spPr/>
      <dgm:t>
        <a:bodyPr/>
        <a:lstStyle/>
        <a:p>
          <a:endParaRPr lang="de-DE" sz="1200">
            <a:solidFill>
              <a:schemeClr val="accent5"/>
            </a:solidFill>
          </a:endParaRPr>
        </a:p>
      </dgm:t>
    </dgm:pt>
    <dgm:pt modelId="{1CC6E2ED-B753-41A3-A719-34E1AAB13A6E}">
      <dgm:prSet phldrT="[Text]" custT="1"/>
      <dgm:spPr/>
      <dgm:t>
        <a:bodyPr/>
        <a:lstStyle/>
        <a:p>
          <a:r>
            <a:rPr lang="de-DE" sz="1400">
              <a:solidFill>
                <a:schemeClr val="accent5"/>
              </a:solidFill>
            </a:rPr>
            <a:t>Use:</a:t>
          </a:r>
        </a:p>
        <a:p>
          <a:r>
            <a:rPr lang="de-DE" sz="1400">
              <a:solidFill>
                <a:schemeClr val="accent5"/>
              </a:solidFill>
            </a:rPr>
            <a:t>&gt; T</a:t>
          </a:r>
          <a:r>
            <a:rPr lang="de-DE" sz="1400" b="1">
              <a:solidFill>
                <a:schemeClr val="accent5"/>
              </a:solidFill>
            </a:rPr>
            <a:t>ab 3: </a:t>
          </a:r>
          <a:r>
            <a:rPr lang="de-DE" sz="1400" b="0">
              <a:solidFill>
                <a:schemeClr val="accent5"/>
              </a:solidFill>
            </a:rPr>
            <a:t>the review grid on SOPs, </a:t>
          </a:r>
        </a:p>
        <a:p>
          <a:r>
            <a:rPr lang="de-DE" sz="1400">
              <a:solidFill>
                <a:schemeClr val="accent5"/>
              </a:solidFill>
            </a:rPr>
            <a:t>&gt; </a:t>
          </a:r>
          <a:r>
            <a:rPr lang="de-DE" sz="1400" b="1">
              <a:solidFill>
                <a:schemeClr val="accent5"/>
              </a:solidFill>
            </a:rPr>
            <a:t>Tab 6: </a:t>
          </a:r>
          <a:r>
            <a:rPr lang="de-DE" sz="1400" b="0">
              <a:solidFill>
                <a:schemeClr val="accent5"/>
              </a:solidFill>
            </a:rPr>
            <a:t>containing checklist for accessible assessment processes</a:t>
          </a:r>
        </a:p>
      </dgm:t>
    </dgm:pt>
    <dgm:pt modelId="{D06E1F35-8212-4D73-9D4E-C07B6A7A1307}" type="parTrans" cxnId="{D4ECC4E1-5E37-4273-BB61-A9853518C3D4}">
      <dgm:prSet/>
      <dgm:spPr/>
      <dgm:t>
        <a:bodyPr/>
        <a:lstStyle/>
        <a:p>
          <a:endParaRPr lang="de-DE" sz="2000">
            <a:solidFill>
              <a:schemeClr val="accent5"/>
            </a:solidFill>
          </a:endParaRPr>
        </a:p>
      </dgm:t>
    </dgm:pt>
    <dgm:pt modelId="{9F43ED42-7F70-40DF-A381-1A11F212E0E8}" type="sibTrans" cxnId="{D4ECC4E1-5E37-4273-BB61-A9853518C3D4}">
      <dgm:prSet custT="1"/>
      <dgm:spPr/>
      <dgm:t>
        <a:bodyPr/>
        <a:lstStyle/>
        <a:p>
          <a:endParaRPr lang="de-DE" sz="1200">
            <a:solidFill>
              <a:schemeClr val="accent5"/>
            </a:solidFill>
          </a:endParaRPr>
        </a:p>
      </dgm:t>
    </dgm:pt>
    <dgm:pt modelId="{C5BA3297-B7A0-4AE1-9DB2-A3A97139FA8D}">
      <dgm:prSet phldrT="[Text]" custT="1"/>
      <dgm:spPr/>
      <dgm:t>
        <a:bodyPr/>
        <a:lstStyle/>
        <a:p>
          <a:r>
            <a:rPr lang="de-DE" sz="1800">
              <a:solidFill>
                <a:schemeClr val="accent5"/>
              </a:solidFill>
            </a:rPr>
            <a:t>To identify </a:t>
          </a:r>
          <a:r>
            <a:rPr lang="de-DE" sz="1800" b="1">
              <a:solidFill>
                <a:schemeClr val="accent5"/>
              </a:solidFill>
            </a:rPr>
            <a:t>solutions </a:t>
          </a:r>
          <a:r>
            <a:rPr lang="de-DE" sz="1800">
              <a:solidFill>
                <a:schemeClr val="accent5"/>
              </a:solidFill>
            </a:rPr>
            <a:t>for the gaps</a:t>
          </a:r>
        </a:p>
      </dgm:t>
    </dgm:pt>
    <dgm:pt modelId="{B2BEE606-A089-477B-A101-0B7581F68E9C}" type="parTrans" cxnId="{B5A316AE-76AE-4152-87C0-F1ADFA388FBE}">
      <dgm:prSet/>
      <dgm:spPr/>
      <dgm:t>
        <a:bodyPr/>
        <a:lstStyle/>
        <a:p>
          <a:endParaRPr lang="de-DE" sz="2000">
            <a:solidFill>
              <a:schemeClr val="accent5"/>
            </a:solidFill>
          </a:endParaRPr>
        </a:p>
      </dgm:t>
    </dgm:pt>
    <dgm:pt modelId="{EFFDFBE7-6375-4451-AE2E-E12F1B9B12BD}" type="sibTrans" cxnId="{B5A316AE-76AE-4152-87C0-F1ADFA388FBE}">
      <dgm:prSet custT="1"/>
      <dgm:spPr/>
      <dgm:t>
        <a:bodyPr/>
        <a:lstStyle/>
        <a:p>
          <a:endParaRPr lang="de-DE" sz="1200">
            <a:solidFill>
              <a:schemeClr val="accent5"/>
            </a:solidFill>
          </a:endParaRPr>
        </a:p>
      </dgm:t>
    </dgm:pt>
    <dgm:pt modelId="{5B27A150-3C99-446F-BAE9-3D5FE916DAA5}">
      <dgm:prSet phldrT="[Text]" custT="1"/>
      <dgm:spPr/>
      <dgm:t>
        <a:bodyPr/>
        <a:lstStyle/>
        <a:p>
          <a:r>
            <a:rPr lang="de-DE" sz="1400">
              <a:solidFill>
                <a:schemeClr val="accent5"/>
              </a:solidFill>
            </a:rPr>
            <a:t>Use the: </a:t>
          </a:r>
        </a:p>
        <a:p>
          <a:r>
            <a:rPr lang="de-DE" sz="1400">
              <a:solidFill>
                <a:schemeClr val="accent5"/>
              </a:solidFill>
            </a:rPr>
            <a:t>&gt; </a:t>
          </a:r>
          <a:r>
            <a:rPr lang="de-DE" sz="1400" b="1">
              <a:solidFill>
                <a:schemeClr val="accent5"/>
              </a:solidFill>
            </a:rPr>
            <a:t>Tab 3: </a:t>
          </a:r>
          <a:r>
            <a:rPr lang="de-DE" sz="1400">
              <a:solidFill>
                <a:schemeClr val="accent5"/>
              </a:solidFill>
            </a:rPr>
            <a:t>Recommended actions &amp; referenced practices</a:t>
          </a:r>
        </a:p>
        <a:p>
          <a:r>
            <a:rPr lang="de-DE" sz="1400">
              <a:solidFill>
                <a:schemeClr val="accent5"/>
              </a:solidFill>
            </a:rPr>
            <a:t>&gt; </a:t>
          </a:r>
          <a:r>
            <a:rPr lang="de-DE" sz="1400" b="1">
              <a:solidFill>
                <a:schemeClr val="accent5"/>
              </a:solidFill>
            </a:rPr>
            <a:t>Tab 6:</a:t>
          </a:r>
          <a:r>
            <a:rPr lang="de-DE" sz="1400">
              <a:solidFill>
                <a:schemeClr val="accent5"/>
              </a:solidFill>
            </a:rPr>
            <a:t> Recommended actions of coulmn B</a:t>
          </a:r>
        </a:p>
      </dgm:t>
    </dgm:pt>
    <dgm:pt modelId="{7E5A0924-2BE4-47BF-847E-37EE53B9EFF5}" type="parTrans" cxnId="{E721A440-7ECB-4C80-92A4-A5CD6A673891}">
      <dgm:prSet/>
      <dgm:spPr/>
      <dgm:t>
        <a:bodyPr/>
        <a:lstStyle/>
        <a:p>
          <a:endParaRPr lang="de-DE" sz="2000">
            <a:solidFill>
              <a:schemeClr val="accent5"/>
            </a:solidFill>
          </a:endParaRPr>
        </a:p>
      </dgm:t>
    </dgm:pt>
    <dgm:pt modelId="{7A3B974E-EE3D-4A3B-99BB-A8D3EFC149C6}" type="sibTrans" cxnId="{E721A440-7ECB-4C80-92A4-A5CD6A673891}">
      <dgm:prSet/>
      <dgm:spPr/>
      <dgm:t>
        <a:bodyPr/>
        <a:lstStyle/>
        <a:p>
          <a:endParaRPr lang="de-DE" sz="2000">
            <a:solidFill>
              <a:schemeClr val="accent5"/>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4">
        <dgm:presLayoutVars>
          <dgm:bulletEnabled val="1"/>
        </dgm:presLayoutVars>
      </dgm:prSet>
      <dgm:spPr/>
    </dgm:pt>
    <dgm:pt modelId="{5B150ADB-D7C2-42CB-B3E1-AFE1E69A5423}" type="pres">
      <dgm:prSet presAssocID="{1E326330-DBFB-498A-9EC9-CAF037DF6990}" presName="sibTrans" presStyleLbl="sibTrans2D1" presStyleIdx="0" presStyleCnt="3"/>
      <dgm:spPr/>
    </dgm:pt>
    <dgm:pt modelId="{626C0B15-858B-4802-A0B5-F15D66C42CB8}" type="pres">
      <dgm:prSet presAssocID="{1E326330-DBFB-498A-9EC9-CAF037DF6990}" presName="connectorText" presStyleLbl="sibTrans2D1" presStyleIdx="0" presStyleCnt="3"/>
      <dgm:spPr/>
    </dgm:pt>
    <dgm:pt modelId="{3EAAA37C-53DF-4CCE-933F-2A67C01C37B8}" type="pres">
      <dgm:prSet presAssocID="{1CC6E2ED-B753-41A3-A719-34E1AAB13A6E}" presName="node" presStyleLbl="node1" presStyleIdx="1" presStyleCnt="4">
        <dgm:presLayoutVars>
          <dgm:bulletEnabled val="1"/>
        </dgm:presLayoutVars>
      </dgm:prSet>
      <dgm:spPr/>
    </dgm:pt>
    <dgm:pt modelId="{67534DDE-733A-4081-AD72-E85B676E589F}" type="pres">
      <dgm:prSet presAssocID="{9F43ED42-7F70-40DF-A381-1A11F212E0E8}" presName="sibTrans" presStyleLbl="sibTrans2D1" presStyleIdx="1" presStyleCnt="3"/>
      <dgm:spPr/>
    </dgm:pt>
    <dgm:pt modelId="{4342A20A-D44A-4C90-A298-3C2AC0E4A218}" type="pres">
      <dgm:prSet presAssocID="{9F43ED42-7F70-40DF-A381-1A11F212E0E8}" presName="connectorText" presStyleLbl="sibTrans2D1" presStyleIdx="1" presStyleCnt="3"/>
      <dgm:spPr/>
    </dgm:pt>
    <dgm:pt modelId="{FA31AA8B-880F-4F71-97FC-24884D589607}" type="pres">
      <dgm:prSet presAssocID="{C5BA3297-B7A0-4AE1-9DB2-A3A97139FA8D}" presName="node" presStyleLbl="node1" presStyleIdx="2" presStyleCnt="4">
        <dgm:presLayoutVars>
          <dgm:bulletEnabled val="1"/>
        </dgm:presLayoutVars>
      </dgm:prSet>
      <dgm:spPr/>
    </dgm:pt>
    <dgm:pt modelId="{0674405B-9E3C-4146-A0A5-8D944A80C11F}" type="pres">
      <dgm:prSet presAssocID="{EFFDFBE7-6375-4451-AE2E-E12F1B9B12BD}" presName="sibTrans" presStyleLbl="sibTrans2D1" presStyleIdx="2" presStyleCnt="3"/>
      <dgm:spPr/>
    </dgm:pt>
    <dgm:pt modelId="{B79B5AF8-1F52-4E93-9EA6-C125E7626AAC}" type="pres">
      <dgm:prSet presAssocID="{EFFDFBE7-6375-4451-AE2E-E12F1B9B12BD}" presName="connectorText" presStyleLbl="sibTrans2D1" presStyleIdx="2" presStyleCnt="3"/>
      <dgm:spPr/>
    </dgm:pt>
    <dgm:pt modelId="{700EBD4A-472A-449C-B67F-C2D9D0F52B0E}" type="pres">
      <dgm:prSet presAssocID="{5B27A150-3C99-446F-BAE9-3D5FE916DAA5}" presName="node" presStyleLbl="node1" presStyleIdx="3" presStyleCnt="4">
        <dgm:presLayoutVars>
          <dgm:bulletEnabled val="1"/>
        </dgm:presLayoutVars>
      </dgm:prSet>
      <dgm:spPr/>
    </dgm:pt>
  </dgm:ptLst>
  <dgm:cxnLst>
    <dgm:cxn modelId="{E29DB911-D0CE-4F5C-BF16-488AA425B927}" type="presOf" srcId="{9F43ED42-7F70-40DF-A381-1A11F212E0E8}" destId="{4342A20A-D44A-4C90-A298-3C2AC0E4A218}" srcOrd="1" destOrd="0" presId="urn:microsoft.com/office/officeart/2005/8/layout/process1"/>
    <dgm:cxn modelId="{8549A82A-C6ED-40DF-A350-18A44AAEF5BC}" type="presOf" srcId="{8583A517-64B1-45FF-82B6-8DAC73C1164F}" destId="{21BBF460-311A-4F76-8EB3-AC9BA7774B42}" srcOrd="0" destOrd="0" presId="urn:microsoft.com/office/officeart/2005/8/layout/process1"/>
    <dgm:cxn modelId="{E8D9FB34-DAFD-405C-9531-F60EF2DF60C4}" type="presOf" srcId="{C5BA3297-B7A0-4AE1-9DB2-A3A97139FA8D}" destId="{FA31AA8B-880F-4F71-97FC-24884D589607}" srcOrd="0" destOrd="0" presId="urn:microsoft.com/office/officeart/2005/8/layout/process1"/>
    <dgm:cxn modelId="{E721A440-7ECB-4C80-92A4-A5CD6A673891}" srcId="{8583A517-64B1-45FF-82B6-8DAC73C1164F}" destId="{5B27A150-3C99-446F-BAE9-3D5FE916DAA5}" srcOrd="3" destOrd="0" parTransId="{7E5A0924-2BE4-47BF-847E-37EE53B9EFF5}" sibTransId="{7A3B974E-EE3D-4A3B-99BB-A8D3EFC149C6}"/>
    <dgm:cxn modelId="{60267957-7E07-4683-BB80-F1C711488DE2}" type="presOf" srcId="{9F43ED42-7F70-40DF-A381-1A11F212E0E8}" destId="{67534DDE-733A-4081-AD72-E85B676E589F}" srcOrd="0" destOrd="0" presId="urn:microsoft.com/office/officeart/2005/8/layout/process1"/>
    <dgm:cxn modelId="{CCA58B8B-D94B-4CED-AB49-75A90312070C}" type="presOf" srcId="{5B27A150-3C99-446F-BAE9-3D5FE916DAA5}" destId="{700EBD4A-472A-449C-B67F-C2D9D0F52B0E}" srcOrd="0"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7FBE269D-9E2F-4201-BA03-BF441612E180}" type="presOf" srcId="{EFFDFBE7-6375-4451-AE2E-E12F1B9B12BD}" destId="{0674405B-9E3C-4146-A0A5-8D944A80C11F}" srcOrd="0" destOrd="0" presId="urn:microsoft.com/office/officeart/2005/8/layout/process1"/>
    <dgm:cxn modelId="{B5A316AE-76AE-4152-87C0-F1ADFA388FBE}" srcId="{8583A517-64B1-45FF-82B6-8DAC73C1164F}" destId="{C5BA3297-B7A0-4AE1-9DB2-A3A97139FA8D}" srcOrd="2" destOrd="0" parTransId="{B2BEE606-A089-477B-A101-0B7581F68E9C}" sibTransId="{EFFDFBE7-6375-4451-AE2E-E12F1B9B12BD}"/>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A0BEA0E5-5B11-4B7F-8B2E-B8966E3EC9F9}" type="presOf" srcId="{EFFDFBE7-6375-4451-AE2E-E12F1B9B12BD}" destId="{B79B5AF8-1F52-4E93-9EA6-C125E7626AAC}" srcOrd="1"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 modelId="{69929772-8535-4444-947C-910D16A19B45}" type="presParOf" srcId="{21BBF460-311A-4F76-8EB3-AC9BA7774B42}" destId="{67534DDE-733A-4081-AD72-E85B676E589F}" srcOrd="3" destOrd="0" presId="urn:microsoft.com/office/officeart/2005/8/layout/process1"/>
    <dgm:cxn modelId="{3E400BC3-489C-4E39-8FCD-8069F2BDE796}" type="presParOf" srcId="{67534DDE-733A-4081-AD72-E85B676E589F}" destId="{4342A20A-D44A-4C90-A298-3C2AC0E4A218}" srcOrd="0" destOrd="0" presId="urn:microsoft.com/office/officeart/2005/8/layout/process1"/>
    <dgm:cxn modelId="{1933A6AC-801C-482A-932E-8C60A1115BDE}" type="presParOf" srcId="{21BBF460-311A-4F76-8EB3-AC9BA7774B42}" destId="{FA31AA8B-880F-4F71-97FC-24884D589607}" srcOrd="4" destOrd="0" presId="urn:microsoft.com/office/officeart/2005/8/layout/process1"/>
    <dgm:cxn modelId="{C0EED071-B20C-4AFC-BFE9-A4F7E0F37758}" type="presParOf" srcId="{21BBF460-311A-4F76-8EB3-AC9BA7774B42}" destId="{0674405B-9E3C-4146-A0A5-8D944A80C11F}" srcOrd="5" destOrd="0" presId="urn:microsoft.com/office/officeart/2005/8/layout/process1"/>
    <dgm:cxn modelId="{53C0670E-A257-43A5-9F9B-D0B2C7465F1E}" type="presParOf" srcId="{0674405B-9E3C-4146-A0A5-8D944A80C11F}" destId="{B79B5AF8-1F52-4E93-9EA6-C125E7626AAC}" srcOrd="0" destOrd="0" presId="urn:microsoft.com/office/officeart/2005/8/layout/process1"/>
    <dgm:cxn modelId="{F481666D-374D-4754-BCE2-DE3CEBC16CEC}" type="presParOf" srcId="{21BBF460-311A-4F76-8EB3-AC9BA7774B42}" destId="{700EBD4A-472A-449C-B67F-C2D9D0F52B0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4_1" csCatId="accent4" phldr="1"/>
      <dgm:spPr/>
    </dgm:pt>
    <dgm:pt modelId="{C6967D0D-77C2-4411-895E-ACE51896BA0F}">
      <dgm:prSet phldrT="[Text]" custT="1"/>
      <dgm:spPr/>
      <dgm:t>
        <a:bodyPr/>
        <a:lstStyle/>
        <a:p>
          <a:r>
            <a:rPr lang="de-DE" sz="1600">
              <a:solidFill>
                <a:schemeClr val="accent4">
                  <a:lumMod val="75000"/>
                </a:schemeClr>
              </a:solidFill>
            </a:rPr>
            <a:t>To identify </a:t>
          </a:r>
          <a:r>
            <a:rPr lang="de-DE" sz="1600" b="1">
              <a:solidFill>
                <a:schemeClr val="accent4">
                  <a:lumMod val="75000"/>
                </a:schemeClr>
              </a:solidFill>
            </a:rPr>
            <a:t>gap</a:t>
          </a:r>
          <a:r>
            <a:rPr lang="de-DE" sz="1600">
              <a:solidFill>
                <a:schemeClr val="accent4">
                  <a:lumMod val="75000"/>
                </a:schemeClr>
              </a:solidFill>
            </a:rPr>
            <a:t>s in your questionnaire(s)</a:t>
          </a:r>
        </a:p>
      </dgm:t>
    </dgm:pt>
    <dgm:pt modelId="{42765927-D9F1-4570-92F7-384A03286FBA}" type="parTrans" cxnId="{CEEFF299-DD25-495C-A6F9-4E843DC4FD8B}">
      <dgm:prSet/>
      <dgm:spPr/>
      <dgm:t>
        <a:bodyPr/>
        <a:lstStyle/>
        <a:p>
          <a:endParaRPr lang="de-DE" sz="1400">
            <a:solidFill>
              <a:schemeClr val="accent4">
                <a:lumMod val="75000"/>
              </a:schemeClr>
            </a:solidFill>
          </a:endParaRPr>
        </a:p>
      </dgm:t>
    </dgm:pt>
    <dgm:pt modelId="{1E326330-DBFB-498A-9EC9-CAF037DF6990}" type="sibTrans" cxnId="{CEEFF299-DD25-495C-A6F9-4E843DC4FD8B}">
      <dgm:prSet custT="1"/>
      <dgm:spPr/>
      <dgm:t>
        <a:bodyPr/>
        <a:lstStyle/>
        <a:p>
          <a:endParaRPr lang="de-DE" sz="1100">
            <a:solidFill>
              <a:schemeClr val="accent4">
                <a:lumMod val="75000"/>
              </a:schemeClr>
            </a:solidFill>
          </a:endParaRPr>
        </a:p>
      </dgm:t>
    </dgm:pt>
    <dgm:pt modelId="{1CC6E2ED-B753-41A3-A719-34E1AAB13A6E}">
      <dgm:prSet phldrT="[Text]" custT="1"/>
      <dgm:spPr/>
      <dgm:t>
        <a:bodyPr/>
        <a:lstStyle/>
        <a:p>
          <a:r>
            <a:rPr lang="de-DE" sz="1400">
              <a:solidFill>
                <a:schemeClr val="accent4">
                  <a:lumMod val="75000"/>
                </a:schemeClr>
              </a:solidFill>
            </a:rPr>
            <a:t>Use:</a:t>
          </a:r>
        </a:p>
        <a:p>
          <a:r>
            <a:rPr lang="de-DE" sz="1400">
              <a:solidFill>
                <a:schemeClr val="accent4">
                  <a:lumMod val="75000"/>
                </a:schemeClr>
              </a:solidFill>
            </a:rPr>
            <a:t>&gt; </a:t>
          </a:r>
          <a:r>
            <a:rPr lang="de-DE" sz="1400" b="1">
              <a:solidFill>
                <a:schemeClr val="accent4">
                  <a:lumMod val="75000"/>
                </a:schemeClr>
              </a:solidFill>
            </a:rPr>
            <a:t>Tab 4: </a:t>
          </a:r>
          <a:r>
            <a:rPr lang="de-DE" sz="1400" b="0">
              <a:solidFill>
                <a:schemeClr val="accent4">
                  <a:lumMod val="75000"/>
                </a:schemeClr>
              </a:solidFill>
            </a:rPr>
            <a:t>Review grid for demographic sections, </a:t>
          </a:r>
        </a:p>
        <a:p>
          <a:r>
            <a:rPr lang="de-DE" sz="1400">
              <a:solidFill>
                <a:schemeClr val="accent4">
                  <a:lumMod val="75000"/>
                </a:schemeClr>
              </a:solidFill>
            </a:rPr>
            <a:t>&gt; </a:t>
          </a:r>
          <a:r>
            <a:rPr lang="de-DE" sz="1400" b="1">
              <a:solidFill>
                <a:schemeClr val="accent4">
                  <a:lumMod val="75000"/>
                </a:schemeClr>
              </a:solidFill>
            </a:rPr>
            <a:t>Tab 6: </a:t>
          </a:r>
          <a:r>
            <a:rPr lang="de-DE" sz="1400" b="0">
              <a:solidFill>
                <a:schemeClr val="accent4">
                  <a:lumMod val="75000"/>
                </a:schemeClr>
              </a:solidFill>
            </a:rPr>
            <a:t>Checklist on accessible assessments, columns KII, FGDs &amp; questionnaires</a:t>
          </a:r>
        </a:p>
      </dgm:t>
    </dgm:pt>
    <dgm:pt modelId="{D06E1F35-8212-4D73-9D4E-C07B6A7A1307}" type="parTrans" cxnId="{D4ECC4E1-5E37-4273-BB61-A9853518C3D4}">
      <dgm:prSet/>
      <dgm:spPr/>
      <dgm:t>
        <a:bodyPr/>
        <a:lstStyle/>
        <a:p>
          <a:endParaRPr lang="de-DE" sz="1400">
            <a:solidFill>
              <a:schemeClr val="accent4">
                <a:lumMod val="75000"/>
              </a:schemeClr>
            </a:solidFill>
          </a:endParaRPr>
        </a:p>
      </dgm:t>
    </dgm:pt>
    <dgm:pt modelId="{9F43ED42-7F70-40DF-A381-1A11F212E0E8}" type="sibTrans" cxnId="{D4ECC4E1-5E37-4273-BB61-A9853518C3D4}">
      <dgm:prSet custT="1"/>
      <dgm:spPr/>
      <dgm:t>
        <a:bodyPr/>
        <a:lstStyle/>
        <a:p>
          <a:endParaRPr lang="de-DE" sz="1100">
            <a:solidFill>
              <a:schemeClr val="accent4">
                <a:lumMod val="75000"/>
              </a:schemeClr>
            </a:solidFill>
          </a:endParaRPr>
        </a:p>
      </dgm:t>
    </dgm:pt>
    <dgm:pt modelId="{E1FE1B8C-B924-4E09-A06D-8D3E868A1EEE}">
      <dgm:prSet phldrT="[Text]" custT="1"/>
      <dgm:spPr/>
      <dgm:t>
        <a:bodyPr/>
        <a:lstStyle/>
        <a:p>
          <a:r>
            <a:rPr lang="de-DE" sz="1800">
              <a:solidFill>
                <a:schemeClr val="accent4">
                  <a:lumMod val="75000"/>
                </a:schemeClr>
              </a:solidFill>
            </a:rPr>
            <a:t>To identify </a:t>
          </a:r>
          <a:r>
            <a:rPr lang="de-DE" sz="1800" b="1">
              <a:solidFill>
                <a:schemeClr val="accent4">
                  <a:lumMod val="75000"/>
                </a:schemeClr>
              </a:solidFill>
            </a:rPr>
            <a:t>solutions </a:t>
          </a:r>
          <a:r>
            <a:rPr lang="de-DE" sz="1800">
              <a:solidFill>
                <a:schemeClr val="accent4">
                  <a:lumMod val="75000"/>
                </a:schemeClr>
              </a:solidFill>
            </a:rPr>
            <a:t>for the gaps</a:t>
          </a:r>
        </a:p>
      </dgm:t>
    </dgm:pt>
    <dgm:pt modelId="{8D5460CD-25C1-416C-BB74-80DF6FCCCDD5}" type="parTrans" cxnId="{5D9CB934-C3D4-44CB-A104-4FC2475DFF8A}">
      <dgm:prSet/>
      <dgm:spPr/>
      <dgm:t>
        <a:bodyPr/>
        <a:lstStyle/>
        <a:p>
          <a:endParaRPr lang="de-DE" sz="1400">
            <a:solidFill>
              <a:schemeClr val="accent4">
                <a:lumMod val="75000"/>
              </a:schemeClr>
            </a:solidFill>
          </a:endParaRPr>
        </a:p>
      </dgm:t>
    </dgm:pt>
    <dgm:pt modelId="{BF148A27-FFAD-4F0F-89B0-A8D2AAA0092D}" type="sibTrans" cxnId="{5D9CB934-C3D4-44CB-A104-4FC2475DFF8A}">
      <dgm:prSet custT="1"/>
      <dgm:spPr/>
      <dgm:t>
        <a:bodyPr/>
        <a:lstStyle/>
        <a:p>
          <a:endParaRPr lang="de-DE" sz="1100">
            <a:solidFill>
              <a:schemeClr val="accent4">
                <a:lumMod val="75000"/>
              </a:schemeClr>
            </a:solidFill>
          </a:endParaRPr>
        </a:p>
      </dgm:t>
    </dgm:pt>
    <dgm:pt modelId="{E6D65581-7BC0-427B-8179-3604DD6CE0DE}">
      <dgm:prSet phldrT="[Text]" custT="1"/>
      <dgm:spPr/>
      <dgm:t>
        <a:bodyPr/>
        <a:lstStyle/>
        <a:p>
          <a:pPr marL="0" lvl="0" defTabSz="466725">
            <a:lnSpc>
              <a:spcPct val="90000"/>
            </a:lnSpc>
            <a:spcBef>
              <a:spcPct val="0"/>
            </a:spcBef>
            <a:spcAft>
              <a:spcPct val="35000"/>
            </a:spcAft>
            <a:buNone/>
          </a:pPr>
          <a:r>
            <a:rPr lang="de-DE" sz="1200">
              <a:solidFill>
                <a:schemeClr val="accent4">
                  <a:lumMod val="75000"/>
                </a:schemeClr>
              </a:solidFill>
            </a:rPr>
            <a:t>Use the: </a:t>
          </a:r>
        </a:p>
        <a:p>
          <a:pPr marL="0" marR="0" lvl="0" indent="0" defTabSz="914400" eaLnBrk="1" fontAlgn="auto" latinLnBrk="0" hangingPunct="1">
            <a:lnSpc>
              <a:spcPct val="100000"/>
            </a:lnSpc>
            <a:spcBef>
              <a:spcPts val="0"/>
            </a:spcBef>
            <a:spcAft>
              <a:spcPts val="0"/>
            </a:spcAft>
            <a:buClrTx/>
            <a:buSzTx/>
            <a:buFontTx/>
            <a:buNone/>
            <a:tabLst/>
            <a:defRPr/>
          </a:pPr>
          <a:r>
            <a:rPr lang="de-DE" sz="1200">
              <a:solidFill>
                <a:schemeClr val="accent4">
                  <a:lumMod val="75000"/>
                </a:schemeClr>
              </a:solidFill>
            </a:rPr>
            <a:t>&gt;  </a:t>
          </a:r>
          <a:r>
            <a:rPr lang="de-DE" sz="1200" b="1">
              <a:solidFill>
                <a:schemeClr val="accent4">
                  <a:lumMod val="75000"/>
                </a:schemeClr>
              </a:solidFill>
            </a:rPr>
            <a:t>Tab 4:</a:t>
          </a:r>
          <a:r>
            <a:rPr lang="de-DE" sz="1200">
              <a:solidFill>
                <a:schemeClr val="accent4">
                  <a:lumMod val="75000"/>
                </a:schemeClr>
              </a:solidFill>
            </a:rPr>
            <a:t> </a:t>
          </a:r>
          <a:r>
            <a:rPr lang="de-DE" sz="1200" b="0">
              <a:solidFill>
                <a:schemeClr val="accent4">
                  <a:lumMod val="75000"/>
                </a:schemeClr>
              </a:solidFill>
            </a:rPr>
            <a:t>Recommended actions and referenced good practices</a:t>
          </a:r>
        </a:p>
        <a:p>
          <a:pPr marL="0" marR="0" lvl="0" indent="0" defTabSz="914400" eaLnBrk="1" fontAlgn="auto" latinLnBrk="0" hangingPunct="1">
            <a:lnSpc>
              <a:spcPct val="100000"/>
            </a:lnSpc>
            <a:spcBef>
              <a:spcPts val="0"/>
            </a:spcBef>
            <a:spcAft>
              <a:spcPts val="0"/>
            </a:spcAft>
            <a:buClrTx/>
            <a:buSzTx/>
            <a:buFontTx/>
            <a:buNone/>
            <a:tabLst/>
            <a:defRPr/>
          </a:pPr>
          <a:r>
            <a:rPr lang="de-DE" sz="1200">
              <a:solidFill>
                <a:schemeClr val="accent4">
                  <a:lumMod val="75000"/>
                </a:schemeClr>
              </a:solidFill>
            </a:rPr>
            <a:t>&gt; </a:t>
          </a:r>
          <a:r>
            <a:rPr lang="de-DE" sz="1200" b="1">
              <a:solidFill>
                <a:schemeClr val="accent4">
                  <a:lumMod val="75000"/>
                </a:schemeClr>
              </a:solidFill>
            </a:rPr>
            <a:t>Tab 5:</a:t>
          </a:r>
          <a:r>
            <a:rPr lang="de-DE" sz="1200">
              <a:solidFill>
                <a:schemeClr val="accent4">
                  <a:lumMod val="75000"/>
                </a:schemeClr>
              </a:solidFill>
            </a:rPr>
            <a:t> </a:t>
          </a:r>
          <a:r>
            <a:rPr lang="de-DE" sz="1200" b="0">
              <a:solidFill>
                <a:schemeClr val="accent4">
                  <a:lumMod val="75000"/>
                </a:schemeClr>
              </a:solidFill>
            </a:rPr>
            <a:t>sample demographic</a:t>
          </a:r>
        </a:p>
        <a:p>
          <a:pPr marL="0" lvl="0" defTabSz="466725">
            <a:lnSpc>
              <a:spcPct val="90000"/>
            </a:lnSpc>
            <a:spcBef>
              <a:spcPct val="0"/>
            </a:spcBef>
            <a:spcAft>
              <a:spcPct val="35000"/>
            </a:spcAft>
            <a:buNone/>
          </a:pPr>
          <a:r>
            <a:rPr lang="de-DE" sz="1200" b="1">
              <a:solidFill>
                <a:schemeClr val="accent4">
                  <a:lumMod val="75000"/>
                </a:schemeClr>
              </a:solidFill>
            </a:rPr>
            <a:t>&gt; Tab 6: </a:t>
          </a:r>
          <a:r>
            <a:rPr lang="de-DE" sz="1200" b="0">
              <a:solidFill>
                <a:schemeClr val="accent4">
                  <a:lumMod val="75000"/>
                </a:schemeClr>
              </a:solidFill>
            </a:rPr>
            <a:t>Checklist, recommended actions in </a:t>
          </a:r>
          <a:r>
            <a:rPr lang="de-DE" sz="1200">
              <a:solidFill>
                <a:schemeClr val="accent4">
                  <a:lumMod val="75000"/>
                </a:schemeClr>
              </a:solidFill>
            </a:rPr>
            <a:t>column B relevant for your questionnaire</a:t>
          </a:r>
        </a:p>
        <a:p>
          <a:pPr marL="0" lvl="0" defTabSz="466725">
            <a:lnSpc>
              <a:spcPct val="90000"/>
            </a:lnSpc>
            <a:spcBef>
              <a:spcPct val="0"/>
            </a:spcBef>
            <a:spcAft>
              <a:spcPct val="35000"/>
            </a:spcAft>
            <a:buNone/>
          </a:pPr>
          <a:r>
            <a:rPr lang="de-DE" sz="1200">
              <a:solidFill>
                <a:schemeClr val="accent4">
                  <a:lumMod val="75000"/>
                </a:schemeClr>
              </a:solidFill>
            </a:rPr>
            <a:t>&gt; </a:t>
          </a:r>
          <a:r>
            <a:rPr lang="de-DE" sz="1200" b="1">
              <a:solidFill>
                <a:schemeClr val="accent4">
                  <a:lumMod val="75000"/>
                </a:schemeClr>
              </a:solidFill>
            </a:rPr>
            <a:t>Tab 7: </a:t>
          </a:r>
          <a:r>
            <a:rPr lang="de-DE" sz="1200" b="0">
              <a:solidFill>
                <a:schemeClr val="accent4">
                  <a:lumMod val="75000"/>
                </a:schemeClr>
              </a:solidFill>
            </a:rPr>
            <a:t>Question bank for risks, origin of threat and capacities</a:t>
          </a:r>
        </a:p>
      </dgm:t>
    </dgm:pt>
    <dgm:pt modelId="{41CFA556-330F-472C-AF11-C51960AF723D}" type="parTrans" cxnId="{A49963C4-057E-4123-84B9-410C97A31C59}">
      <dgm:prSet/>
      <dgm:spPr/>
      <dgm:t>
        <a:bodyPr/>
        <a:lstStyle/>
        <a:p>
          <a:endParaRPr lang="de-DE" sz="1400">
            <a:solidFill>
              <a:schemeClr val="accent4">
                <a:lumMod val="75000"/>
              </a:schemeClr>
            </a:solidFill>
          </a:endParaRPr>
        </a:p>
      </dgm:t>
    </dgm:pt>
    <dgm:pt modelId="{2E4647C0-B42C-416B-8D9B-C08218C5683D}" type="sibTrans" cxnId="{A49963C4-057E-4123-84B9-410C97A31C59}">
      <dgm:prSet/>
      <dgm:spPr/>
      <dgm:t>
        <a:bodyPr/>
        <a:lstStyle/>
        <a:p>
          <a:endParaRPr lang="de-DE" sz="1400">
            <a:solidFill>
              <a:schemeClr val="accent4">
                <a:lumMod val="75000"/>
              </a:schemeClr>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4">
        <dgm:presLayoutVars>
          <dgm:bulletEnabled val="1"/>
        </dgm:presLayoutVars>
      </dgm:prSet>
      <dgm:spPr/>
    </dgm:pt>
    <dgm:pt modelId="{5B150ADB-D7C2-42CB-B3E1-AFE1E69A5423}" type="pres">
      <dgm:prSet presAssocID="{1E326330-DBFB-498A-9EC9-CAF037DF6990}" presName="sibTrans" presStyleLbl="sibTrans2D1" presStyleIdx="0" presStyleCnt="3"/>
      <dgm:spPr/>
    </dgm:pt>
    <dgm:pt modelId="{626C0B15-858B-4802-A0B5-F15D66C42CB8}" type="pres">
      <dgm:prSet presAssocID="{1E326330-DBFB-498A-9EC9-CAF037DF6990}" presName="connectorText" presStyleLbl="sibTrans2D1" presStyleIdx="0" presStyleCnt="3"/>
      <dgm:spPr/>
    </dgm:pt>
    <dgm:pt modelId="{3EAAA37C-53DF-4CCE-933F-2A67C01C37B8}" type="pres">
      <dgm:prSet presAssocID="{1CC6E2ED-B753-41A3-A719-34E1AAB13A6E}" presName="node" presStyleLbl="node1" presStyleIdx="1" presStyleCnt="4">
        <dgm:presLayoutVars>
          <dgm:bulletEnabled val="1"/>
        </dgm:presLayoutVars>
      </dgm:prSet>
      <dgm:spPr/>
    </dgm:pt>
    <dgm:pt modelId="{73344DA3-4A6F-45B5-B712-5DB0A9745193}" type="pres">
      <dgm:prSet presAssocID="{9F43ED42-7F70-40DF-A381-1A11F212E0E8}" presName="sibTrans" presStyleLbl="sibTrans2D1" presStyleIdx="1" presStyleCnt="3"/>
      <dgm:spPr/>
    </dgm:pt>
    <dgm:pt modelId="{EBF0584C-4B3B-4606-B9C6-AFE6F3615340}" type="pres">
      <dgm:prSet presAssocID="{9F43ED42-7F70-40DF-A381-1A11F212E0E8}" presName="connectorText" presStyleLbl="sibTrans2D1" presStyleIdx="1" presStyleCnt="3"/>
      <dgm:spPr/>
    </dgm:pt>
    <dgm:pt modelId="{A2942FDC-9519-483A-9F45-1EE0E5A1B6DA}" type="pres">
      <dgm:prSet presAssocID="{E1FE1B8C-B924-4E09-A06D-8D3E868A1EEE}" presName="node" presStyleLbl="node1" presStyleIdx="2" presStyleCnt="4">
        <dgm:presLayoutVars>
          <dgm:bulletEnabled val="1"/>
        </dgm:presLayoutVars>
      </dgm:prSet>
      <dgm:spPr/>
    </dgm:pt>
    <dgm:pt modelId="{C99BDD9D-EDDC-4C35-94B0-DEC90E0AAEB1}" type="pres">
      <dgm:prSet presAssocID="{BF148A27-FFAD-4F0F-89B0-A8D2AAA0092D}" presName="sibTrans" presStyleLbl="sibTrans2D1" presStyleIdx="2" presStyleCnt="3"/>
      <dgm:spPr/>
    </dgm:pt>
    <dgm:pt modelId="{55ADE6B2-7670-4656-B6D6-1F597CD5B993}" type="pres">
      <dgm:prSet presAssocID="{BF148A27-FFAD-4F0F-89B0-A8D2AAA0092D}" presName="connectorText" presStyleLbl="sibTrans2D1" presStyleIdx="2" presStyleCnt="3"/>
      <dgm:spPr/>
    </dgm:pt>
    <dgm:pt modelId="{CB0E8D22-E202-454D-8217-04B4393DB80C}" type="pres">
      <dgm:prSet presAssocID="{E6D65581-7BC0-427B-8179-3604DD6CE0DE}" presName="node" presStyleLbl="node1" presStyleIdx="3" presStyleCnt="4" custScaleX="138376">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11CFF330-5330-4268-ACA6-87437215DE08}" type="presOf" srcId="{BF148A27-FFAD-4F0F-89B0-A8D2AAA0092D}" destId="{C99BDD9D-EDDC-4C35-94B0-DEC90E0AAEB1}" srcOrd="0" destOrd="0" presId="urn:microsoft.com/office/officeart/2005/8/layout/process1"/>
    <dgm:cxn modelId="{5D9CB934-C3D4-44CB-A104-4FC2475DFF8A}" srcId="{8583A517-64B1-45FF-82B6-8DAC73C1164F}" destId="{E1FE1B8C-B924-4E09-A06D-8D3E868A1EEE}" srcOrd="2" destOrd="0" parTransId="{8D5460CD-25C1-416C-BB74-80DF6FCCCDD5}" sibTransId="{BF148A27-FFAD-4F0F-89B0-A8D2AAA0092D}"/>
    <dgm:cxn modelId="{63C6C736-B279-4538-B2A8-BFB8AA151AFA}" type="presOf" srcId="{9F43ED42-7F70-40DF-A381-1A11F212E0E8}" destId="{EBF0584C-4B3B-4606-B9C6-AFE6F3615340}" srcOrd="1" destOrd="0" presId="urn:microsoft.com/office/officeart/2005/8/layout/process1"/>
    <dgm:cxn modelId="{391BED5D-D8DC-43F1-B657-6677926DCEC4}" type="presOf" srcId="{E6D65581-7BC0-427B-8179-3604DD6CE0DE}" destId="{CB0E8D22-E202-454D-8217-04B4393DB80C}" srcOrd="0" destOrd="0" presId="urn:microsoft.com/office/officeart/2005/8/layout/process1"/>
    <dgm:cxn modelId="{FCF75C72-13AF-4409-A873-C4D76657E150}" type="presOf" srcId="{9F43ED42-7F70-40DF-A381-1A11F212E0E8}" destId="{73344DA3-4A6F-45B5-B712-5DB0A9745193}" srcOrd="0" destOrd="0" presId="urn:microsoft.com/office/officeart/2005/8/layout/process1"/>
    <dgm:cxn modelId="{D2C3FF7B-D84D-43C1-9691-F79E4C80B297}" type="presOf" srcId="{BF148A27-FFAD-4F0F-89B0-A8D2AAA0092D}" destId="{55ADE6B2-7670-4656-B6D6-1F597CD5B993}" srcOrd="1"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A49963C4-057E-4123-84B9-410C97A31C59}" srcId="{8583A517-64B1-45FF-82B6-8DAC73C1164F}" destId="{E6D65581-7BC0-427B-8179-3604DD6CE0DE}" srcOrd="3" destOrd="0" parTransId="{41CFA556-330F-472C-AF11-C51960AF723D}" sibTransId="{2E4647C0-B42C-416B-8D9B-C08218C5683D}"/>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34DD94E5-4A92-4227-A185-B352421D72CB}" type="presOf" srcId="{E1FE1B8C-B924-4E09-A06D-8D3E868A1EEE}" destId="{A2942FDC-9519-483A-9F45-1EE0E5A1B6DA}" srcOrd="0"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 modelId="{7836189E-7258-4AE4-85F9-4CAF4748101A}" type="presParOf" srcId="{21BBF460-311A-4F76-8EB3-AC9BA7774B42}" destId="{73344DA3-4A6F-45B5-B712-5DB0A9745193}" srcOrd="3" destOrd="0" presId="urn:microsoft.com/office/officeart/2005/8/layout/process1"/>
    <dgm:cxn modelId="{CE3FE915-898B-4C8C-8B6B-EFA932891F5C}" type="presParOf" srcId="{73344DA3-4A6F-45B5-B712-5DB0A9745193}" destId="{EBF0584C-4B3B-4606-B9C6-AFE6F3615340}" srcOrd="0" destOrd="0" presId="urn:microsoft.com/office/officeart/2005/8/layout/process1"/>
    <dgm:cxn modelId="{BB3C3359-C7F5-4689-B969-4252F3E9E213}" type="presParOf" srcId="{21BBF460-311A-4F76-8EB3-AC9BA7774B42}" destId="{A2942FDC-9519-483A-9F45-1EE0E5A1B6DA}" srcOrd="4" destOrd="0" presId="urn:microsoft.com/office/officeart/2005/8/layout/process1"/>
    <dgm:cxn modelId="{19CAD8CC-9EDA-4CD7-A65F-6481C5DC028E}" type="presParOf" srcId="{21BBF460-311A-4F76-8EB3-AC9BA7774B42}" destId="{C99BDD9D-EDDC-4C35-94B0-DEC90E0AAEB1}" srcOrd="5" destOrd="0" presId="urn:microsoft.com/office/officeart/2005/8/layout/process1"/>
    <dgm:cxn modelId="{5E2298D8-4D58-4053-B550-41A33EA523CB}" type="presParOf" srcId="{C99BDD9D-EDDC-4C35-94B0-DEC90E0AAEB1}" destId="{55ADE6B2-7670-4656-B6D6-1F597CD5B993}" srcOrd="0" destOrd="0" presId="urn:microsoft.com/office/officeart/2005/8/layout/process1"/>
    <dgm:cxn modelId="{11E9F171-3552-4A66-AEDE-123BB67209E9}" type="presParOf" srcId="{21BBF460-311A-4F76-8EB3-AC9BA7774B42}" destId="{CB0E8D22-E202-454D-8217-04B4393DB80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2" qsCatId="simple" csTypeId="urn:microsoft.com/office/officeart/2005/8/colors/accent0_2" csCatId="mainScheme" phldr="1"/>
      <dgm:spPr/>
    </dgm:pt>
    <dgm:pt modelId="{C6967D0D-77C2-4411-895E-ACE51896BA0F}">
      <dgm:prSet phldrT="[Text]" custT="1"/>
      <dgm:spPr/>
      <dgm:t>
        <a:bodyPr/>
        <a:lstStyle/>
        <a:p>
          <a:r>
            <a:rPr lang="de-DE" sz="1600"/>
            <a:t>To identify </a:t>
          </a:r>
          <a:r>
            <a:rPr lang="de-DE" sz="1600" b="1"/>
            <a:t>gaps</a:t>
          </a:r>
          <a:r>
            <a:rPr lang="de-DE" sz="1600"/>
            <a:t> in your protection related </a:t>
          </a:r>
          <a:r>
            <a:rPr lang="de-DE" sz="1600" b="0"/>
            <a:t>feedback and complaint mechanisms</a:t>
          </a:r>
        </a:p>
      </dgm:t>
    </dgm:pt>
    <dgm:pt modelId="{42765927-D9F1-4570-92F7-384A03286FBA}" type="parTrans" cxnId="{CEEFF299-DD25-495C-A6F9-4E843DC4FD8B}">
      <dgm:prSet/>
      <dgm:spPr/>
      <dgm:t>
        <a:bodyPr/>
        <a:lstStyle/>
        <a:p>
          <a:endParaRPr lang="de-DE" sz="2000"/>
        </a:p>
      </dgm:t>
    </dgm:pt>
    <dgm:pt modelId="{1E326330-DBFB-498A-9EC9-CAF037DF6990}" type="sibTrans" cxnId="{CEEFF299-DD25-495C-A6F9-4E843DC4FD8B}">
      <dgm:prSet custT="1"/>
      <dgm:spPr/>
      <dgm:t>
        <a:bodyPr/>
        <a:lstStyle/>
        <a:p>
          <a:endParaRPr lang="de-DE" sz="1600"/>
        </a:p>
      </dgm:t>
    </dgm:pt>
    <dgm:pt modelId="{1CC6E2ED-B753-41A3-A719-34E1AAB13A6E}">
      <dgm:prSet phldrT="[Text]" custT="1"/>
      <dgm:spPr/>
      <dgm:t>
        <a:bodyPr/>
        <a:lstStyle/>
        <a:p>
          <a:r>
            <a:rPr lang="de-DE" sz="1400"/>
            <a:t>Use: </a:t>
          </a:r>
          <a:r>
            <a:rPr lang="de-DE" sz="1400" b="1"/>
            <a:t>Tab 6, </a:t>
          </a:r>
          <a:r>
            <a:rPr lang="de-DE" sz="1400" b="0"/>
            <a:t>Checklist, column on Feedback and Complaint Mechanisms</a:t>
          </a:r>
        </a:p>
      </dgm:t>
    </dgm:pt>
    <dgm:pt modelId="{D06E1F35-8212-4D73-9D4E-C07B6A7A1307}" type="parTrans" cxnId="{D4ECC4E1-5E37-4273-BB61-A9853518C3D4}">
      <dgm:prSet/>
      <dgm:spPr/>
      <dgm:t>
        <a:bodyPr/>
        <a:lstStyle/>
        <a:p>
          <a:endParaRPr lang="de-DE" sz="2000"/>
        </a:p>
      </dgm:t>
    </dgm:pt>
    <dgm:pt modelId="{9F43ED42-7F70-40DF-A381-1A11F212E0E8}" type="sibTrans" cxnId="{D4ECC4E1-5E37-4273-BB61-A9853518C3D4}">
      <dgm:prSet custT="1"/>
      <dgm:spPr/>
      <dgm:t>
        <a:bodyPr/>
        <a:lstStyle/>
        <a:p>
          <a:endParaRPr lang="de-DE" sz="1600"/>
        </a:p>
      </dgm:t>
    </dgm:pt>
    <dgm:pt modelId="{E1FE1B8C-B924-4E09-A06D-8D3E868A1EEE}">
      <dgm:prSet phldrT="[Text]" custT="1"/>
      <dgm:spPr/>
      <dgm:t>
        <a:bodyPr/>
        <a:lstStyle/>
        <a:p>
          <a:r>
            <a:rPr lang="de-DE" sz="1600"/>
            <a:t>To identify </a:t>
          </a:r>
          <a:r>
            <a:rPr lang="de-DE" sz="1600" b="1"/>
            <a:t>solutions</a:t>
          </a:r>
          <a:r>
            <a:rPr lang="de-DE" sz="1600"/>
            <a:t> for the gaps</a:t>
          </a:r>
        </a:p>
      </dgm:t>
    </dgm:pt>
    <dgm:pt modelId="{8D5460CD-25C1-416C-BB74-80DF6FCCCDD5}" type="parTrans" cxnId="{5D9CB934-C3D4-44CB-A104-4FC2475DFF8A}">
      <dgm:prSet/>
      <dgm:spPr/>
      <dgm:t>
        <a:bodyPr/>
        <a:lstStyle/>
        <a:p>
          <a:endParaRPr lang="de-DE" sz="2000"/>
        </a:p>
      </dgm:t>
    </dgm:pt>
    <dgm:pt modelId="{BF148A27-FFAD-4F0F-89B0-A8D2AAA0092D}" type="sibTrans" cxnId="{5D9CB934-C3D4-44CB-A104-4FC2475DFF8A}">
      <dgm:prSet custT="1"/>
      <dgm:spPr/>
      <dgm:t>
        <a:bodyPr/>
        <a:lstStyle/>
        <a:p>
          <a:endParaRPr lang="de-DE" sz="1600"/>
        </a:p>
      </dgm:t>
    </dgm:pt>
    <dgm:pt modelId="{E6D65581-7BC0-427B-8179-3604DD6CE0DE}">
      <dgm:prSet phldrT="[Text]" custT="1"/>
      <dgm:spPr/>
      <dgm:t>
        <a:bodyPr/>
        <a:lstStyle/>
        <a:p>
          <a:pPr marL="0" lvl="0" defTabSz="488950">
            <a:lnSpc>
              <a:spcPct val="90000"/>
            </a:lnSpc>
            <a:spcBef>
              <a:spcPct val="0"/>
            </a:spcBef>
            <a:spcAft>
              <a:spcPct val="35000"/>
            </a:spcAft>
            <a:buNone/>
          </a:pPr>
          <a:r>
            <a:rPr lang="de-DE" sz="1200"/>
            <a:t>Use the:  </a:t>
          </a:r>
        </a:p>
        <a:p>
          <a:pPr marL="0" lvl="0" defTabSz="488950">
            <a:lnSpc>
              <a:spcPct val="90000"/>
            </a:lnSpc>
            <a:spcBef>
              <a:spcPct val="0"/>
            </a:spcBef>
            <a:spcAft>
              <a:spcPct val="35000"/>
            </a:spcAft>
            <a:buNone/>
          </a:pPr>
          <a:r>
            <a:rPr lang="de-DE" sz="1200"/>
            <a:t>&gt; </a:t>
          </a:r>
          <a:r>
            <a:rPr lang="de-DE" sz="1200" b="1"/>
            <a:t>Tab 6, </a:t>
          </a:r>
          <a:r>
            <a:rPr lang="de-DE" sz="1200" b="0"/>
            <a:t>Checklist,  applicable recommended actions </a:t>
          </a:r>
          <a:r>
            <a:rPr lang="de-DE" sz="1200"/>
            <a:t>in column B for Feedback and Complaint Mechanisms,</a:t>
          </a:r>
        </a:p>
        <a:p>
          <a:pPr marL="0" marR="0" lvl="0" indent="0" defTabSz="914400" eaLnBrk="1" fontAlgn="auto" latinLnBrk="0" hangingPunct="1">
            <a:lnSpc>
              <a:spcPct val="100000"/>
            </a:lnSpc>
            <a:spcBef>
              <a:spcPts val="0"/>
            </a:spcBef>
            <a:spcAft>
              <a:spcPts val="0"/>
            </a:spcAft>
            <a:buClrTx/>
            <a:buSzTx/>
            <a:buFontTx/>
            <a:buNone/>
            <a:tabLst/>
            <a:defRPr/>
          </a:pPr>
          <a:r>
            <a:rPr lang="de-DE" sz="1200"/>
            <a:t>&gt; </a:t>
          </a:r>
          <a:r>
            <a:rPr lang="de-DE" sz="1200" b="1"/>
            <a:t>Tab 11</a:t>
          </a:r>
          <a:r>
            <a:rPr lang="de-DE" sz="1200"/>
            <a:t>, </a:t>
          </a:r>
          <a:r>
            <a:rPr lang="de-DE" sz="1200" b="0"/>
            <a:t>Resources section for further guidance on inclusive mechanisms</a:t>
          </a:r>
        </a:p>
      </dgm:t>
    </dgm:pt>
    <dgm:pt modelId="{41CFA556-330F-472C-AF11-C51960AF723D}" type="parTrans" cxnId="{A49963C4-057E-4123-84B9-410C97A31C59}">
      <dgm:prSet/>
      <dgm:spPr/>
      <dgm:t>
        <a:bodyPr/>
        <a:lstStyle/>
        <a:p>
          <a:endParaRPr lang="de-DE" sz="2000"/>
        </a:p>
      </dgm:t>
    </dgm:pt>
    <dgm:pt modelId="{2E4647C0-B42C-416B-8D9B-C08218C5683D}" type="sibTrans" cxnId="{A49963C4-057E-4123-84B9-410C97A31C59}">
      <dgm:prSet/>
      <dgm:spPr/>
      <dgm:t>
        <a:bodyPr/>
        <a:lstStyle/>
        <a:p>
          <a:endParaRPr lang="de-DE" sz="2000"/>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4">
        <dgm:presLayoutVars>
          <dgm:bulletEnabled val="1"/>
        </dgm:presLayoutVars>
      </dgm:prSet>
      <dgm:spPr/>
    </dgm:pt>
    <dgm:pt modelId="{5B150ADB-D7C2-42CB-B3E1-AFE1E69A5423}" type="pres">
      <dgm:prSet presAssocID="{1E326330-DBFB-498A-9EC9-CAF037DF6990}" presName="sibTrans" presStyleLbl="sibTrans2D1" presStyleIdx="0" presStyleCnt="3"/>
      <dgm:spPr/>
    </dgm:pt>
    <dgm:pt modelId="{626C0B15-858B-4802-A0B5-F15D66C42CB8}" type="pres">
      <dgm:prSet presAssocID="{1E326330-DBFB-498A-9EC9-CAF037DF6990}" presName="connectorText" presStyleLbl="sibTrans2D1" presStyleIdx="0" presStyleCnt="3"/>
      <dgm:spPr/>
    </dgm:pt>
    <dgm:pt modelId="{3EAAA37C-53DF-4CCE-933F-2A67C01C37B8}" type="pres">
      <dgm:prSet presAssocID="{1CC6E2ED-B753-41A3-A719-34E1AAB13A6E}" presName="node" presStyleLbl="node1" presStyleIdx="1" presStyleCnt="4">
        <dgm:presLayoutVars>
          <dgm:bulletEnabled val="1"/>
        </dgm:presLayoutVars>
      </dgm:prSet>
      <dgm:spPr/>
    </dgm:pt>
    <dgm:pt modelId="{73344DA3-4A6F-45B5-B712-5DB0A9745193}" type="pres">
      <dgm:prSet presAssocID="{9F43ED42-7F70-40DF-A381-1A11F212E0E8}" presName="sibTrans" presStyleLbl="sibTrans2D1" presStyleIdx="1" presStyleCnt="3"/>
      <dgm:spPr/>
    </dgm:pt>
    <dgm:pt modelId="{EBF0584C-4B3B-4606-B9C6-AFE6F3615340}" type="pres">
      <dgm:prSet presAssocID="{9F43ED42-7F70-40DF-A381-1A11F212E0E8}" presName="connectorText" presStyleLbl="sibTrans2D1" presStyleIdx="1" presStyleCnt="3"/>
      <dgm:spPr/>
    </dgm:pt>
    <dgm:pt modelId="{A2942FDC-9519-483A-9F45-1EE0E5A1B6DA}" type="pres">
      <dgm:prSet presAssocID="{E1FE1B8C-B924-4E09-A06D-8D3E868A1EEE}" presName="node" presStyleLbl="node1" presStyleIdx="2" presStyleCnt="4">
        <dgm:presLayoutVars>
          <dgm:bulletEnabled val="1"/>
        </dgm:presLayoutVars>
      </dgm:prSet>
      <dgm:spPr/>
    </dgm:pt>
    <dgm:pt modelId="{C99BDD9D-EDDC-4C35-94B0-DEC90E0AAEB1}" type="pres">
      <dgm:prSet presAssocID="{BF148A27-FFAD-4F0F-89B0-A8D2AAA0092D}" presName="sibTrans" presStyleLbl="sibTrans2D1" presStyleIdx="2" presStyleCnt="3"/>
      <dgm:spPr/>
    </dgm:pt>
    <dgm:pt modelId="{55ADE6B2-7670-4656-B6D6-1F597CD5B993}" type="pres">
      <dgm:prSet presAssocID="{BF148A27-FFAD-4F0F-89B0-A8D2AAA0092D}" presName="connectorText" presStyleLbl="sibTrans2D1" presStyleIdx="2" presStyleCnt="3"/>
      <dgm:spPr/>
    </dgm:pt>
    <dgm:pt modelId="{CB0E8D22-E202-454D-8217-04B4393DB80C}" type="pres">
      <dgm:prSet presAssocID="{E6D65581-7BC0-427B-8179-3604DD6CE0DE}" presName="node" presStyleLbl="node1" presStyleIdx="3" presStyleCnt="4" custScaleX="129631">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11CFF330-5330-4268-ACA6-87437215DE08}" type="presOf" srcId="{BF148A27-FFAD-4F0F-89B0-A8D2AAA0092D}" destId="{C99BDD9D-EDDC-4C35-94B0-DEC90E0AAEB1}" srcOrd="0" destOrd="0" presId="urn:microsoft.com/office/officeart/2005/8/layout/process1"/>
    <dgm:cxn modelId="{5D9CB934-C3D4-44CB-A104-4FC2475DFF8A}" srcId="{8583A517-64B1-45FF-82B6-8DAC73C1164F}" destId="{E1FE1B8C-B924-4E09-A06D-8D3E868A1EEE}" srcOrd="2" destOrd="0" parTransId="{8D5460CD-25C1-416C-BB74-80DF6FCCCDD5}" sibTransId="{BF148A27-FFAD-4F0F-89B0-A8D2AAA0092D}"/>
    <dgm:cxn modelId="{63C6C736-B279-4538-B2A8-BFB8AA151AFA}" type="presOf" srcId="{9F43ED42-7F70-40DF-A381-1A11F212E0E8}" destId="{EBF0584C-4B3B-4606-B9C6-AFE6F3615340}" srcOrd="1" destOrd="0" presId="urn:microsoft.com/office/officeart/2005/8/layout/process1"/>
    <dgm:cxn modelId="{391BED5D-D8DC-43F1-B657-6677926DCEC4}" type="presOf" srcId="{E6D65581-7BC0-427B-8179-3604DD6CE0DE}" destId="{CB0E8D22-E202-454D-8217-04B4393DB80C}" srcOrd="0" destOrd="0" presId="urn:microsoft.com/office/officeart/2005/8/layout/process1"/>
    <dgm:cxn modelId="{FCF75C72-13AF-4409-A873-C4D76657E150}" type="presOf" srcId="{9F43ED42-7F70-40DF-A381-1A11F212E0E8}" destId="{73344DA3-4A6F-45B5-B712-5DB0A9745193}" srcOrd="0" destOrd="0" presId="urn:microsoft.com/office/officeart/2005/8/layout/process1"/>
    <dgm:cxn modelId="{D2C3FF7B-D84D-43C1-9691-F79E4C80B297}" type="presOf" srcId="{BF148A27-FFAD-4F0F-89B0-A8D2AAA0092D}" destId="{55ADE6B2-7670-4656-B6D6-1F597CD5B993}" srcOrd="1"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A49963C4-057E-4123-84B9-410C97A31C59}" srcId="{8583A517-64B1-45FF-82B6-8DAC73C1164F}" destId="{E6D65581-7BC0-427B-8179-3604DD6CE0DE}" srcOrd="3" destOrd="0" parTransId="{41CFA556-330F-472C-AF11-C51960AF723D}" sibTransId="{2E4647C0-B42C-416B-8D9B-C08218C5683D}"/>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34DD94E5-4A92-4227-A185-B352421D72CB}" type="presOf" srcId="{E1FE1B8C-B924-4E09-A06D-8D3E868A1EEE}" destId="{A2942FDC-9519-483A-9F45-1EE0E5A1B6DA}" srcOrd="0"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 modelId="{7836189E-7258-4AE4-85F9-4CAF4748101A}" type="presParOf" srcId="{21BBF460-311A-4F76-8EB3-AC9BA7774B42}" destId="{73344DA3-4A6F-45B5-B712-5DB0A9745193}" srcOrd="3" destOrd="0" presId="urn:microsoft.com/office/officeart/2005/8/layout/process1"/>
    <dgm:cxn modelId="{CE3FE915-898B-4C8C-8B6B-EFA932891F5C}" type="presParOf" srcId="{73344DA3-4A6F-45B5-B712-5DB0A9745193}" destId="{EBF0584C-4B3B-4606-B9C6-AFE6F3615340}" srcOrd="0" destOrd="0" presId="urn:microsoft.com/office/officeart/2005/8/layout/process1"/>
    <dgm:cxn modelId="{BB3C3359-C7F5-4689-B969-4252F3E9E213}" type="presParOf" srcId="{21BBF460-311A-4F76-8EB3-AC9BA7774B42}" destId="{A2942FDC-9519-483A-9F45-1EE0E5A1B6DA}" srcOrd="4" destOrd="0" presId="urn:microsoft.com/office/officeart/2005/8/layout/process1"/>
    <dgm:cxn modelId="{19CAD8CC-9EDA-4CD7-A65F-6481C5DC028E}" type="presParOf" srcId="{21BBF460-311A-4F76-8EB3-AC9BA7774B42}" destId="{C99BDD9D-EDDC-4C35-94B0-DEC90E0AAEB1}" srcOrd="5" destOrd="0" presId="urn:microsoft.com/office/officeart/2005/8/layout/process1"/>
    <dgm:cxn modelId="{5E2298D8-4D58-4053-B550-41A33EA523CB}" type="presParOf" srcId="{C99BDD9D-EDDC-4C35-94B0-DEC90E0AAEB1}" destId="{55ADE6B2-7670-4656-B6D6-1F597CD5B993}" srcOrd="0" destOrd="0" presId="urn:microsoft.com/office/officeart/2005/8/layout/process1"/>
    <dgm:cxn modelId="{11E9F171-3552-4A66-AEDE-123BB67209E9}" type="presParOf" srcId="{21BBF460-311A-4F76-8EB3-AC9BA7774B42}" destId="{CB0E8D22-E202-454D-8217-04B4393DB80C}" srcOrd="6"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83A517-64B1-45FF-82B6-8DAC73C1164F}" type="doc">
      <dgm:prSet loTypeId="urn:microsoft.com/office/officeart/2005/8/layout/process1" loCatId="process" qsTypeId="urn:microsoft.com/office/officeart/2005/8/quickstyle/simple1" qsCatId="simple" csTypeId="urn:microsoft.com/office/officeart/2005/8/colors/accent2_1" csCatId="accent2" phldr="1"/>
      <dgm:spPr/>
    </dgm:pt>
    <dgm:pt modelId="{C6967D0D-77C2-4411-895E-ACE51896BA0F}">
      <dgm:prSet phldrT="[Text]" custT="1"/>
      <dgm:spPr/>
      <dgm:t>
        <a:bodyPr/>
        <a:lstStyle/>
        <a:p>
          <a:r>
            <a:rPr lang="de-DE" sz="1800">
              <a:solidFill>
                <a:schemeClr val="accent2">
                  <a:lumMod val="75000"/>
                </a:schemeClr>
              </a:solidFill>
            </a:rPr>
            <a:t>To identify </a:t>
          </a:r>
          <a:r>
            <a:rPr lang="de-DE" sz="1800" b="1">
              <a:solidFill>
                <a:schemeClr val="accent2">
                  <a:lumMod val="75000"/>
                </a:schemeClr>
              </a:solidFill>
            </a:rPr>
            <a:t>gaps</a:t>
          </a:r>
          <a:r>
            <a:rPr lang="de-DE" sz="1800">
              <a:solidFill>
                <a:schemeClr val="accent2">
                  <a:lumMod val="75000"/>
                </a:schemeClr>
              </a:solidFill>
            </a:rPr>
            <a:t> in your observation tools &amp; processes</a:t>
          </a:r>
        </a:p>
      </dgm:t>
    </dgm:pt>
    <dgm:pt modelId="{42765927-D9F1-4570-92F7-384A03286FBA}" type="parTrans" cxnId="{CEEFF299-DD25-495C-A6F9-4E843DC4FD8B}">
      <dgm:prSet/>
      <dgm:spPr/>
      <dgm:t>
        <a:bodyPr/>
        <a:lstStyle/>
        <a:p>
          <a:endParaRPr lang="de-DE" sz="2800">
            <a:solidFill>
              <a:schemeClr val="accent2">
                <a:lumMod val="75000"/>
              </a:schemeClr>
            </a:solidFill>
          </a:endParaRPr>
        </a:p>
      </dgm:t>
    </dgm:pt>
    <dgm:pt modelId="{1E326330-DBFB-498A-9EC9-CAF037DF6990}" type="sibTrans" cxnId="{CEEFF299-DD25-495C-A6F9-4E843DC4FD8B}">
      <dgm:prSet custT="1"/>
      <dgm:spPr/>
      <dgm:t>
        <a:bodyPr/>
        <a:lstStyle/>
        <a:p>
          <a:endParaRPr lang="de-DE" sz="2000">
            <a:solidFill>
              <a:schemeClr val="accent2">
                <a:lumMod val="75000"/>
              </a:schemeClr>
            </a:solidFill>
          </a:endParaRPr>
        </a:p>
      </dgm:t>
    </dgm:pt>
    <dgm:pt modelId="{1CC6E2ED-B753-41A3-A719-34E1AAB13A6E}">
      <dgm:prSet phldrT="[Text]" custT="1"/>
      <dgm:spPr/>
      <dgm:t>
        <a:bodyPr/>
        <a:lstStyle/>
        <a:p>
          <a:r>
            <a:rPr lang="de-DE" sz="1600">
              <a:solidFill>
                <a:schemeClr val="accent2">
                  <a:lumMod val="75000"/>
                </a:schemeClr>
              </a:solidFill>
            </a:rPr>
            <a:t>Use:</a:t>
          </a:r>
        </a:p>
        <a:p>
          <a:r>
            <a:rPr lang="de-DE" sz="1600">
              <a:solidFill>
                <a:schemeClr val="accent2">
                  <a:lumMod val="75000"/>
                </a:schemeClr>
              </a:solidFill>
            </a:rPr>
            <a:t>&gt; </a:t>
          </a:r>
          <a:r>
            <a:rPr lang="de-DE" sz="1600" b="1">
              <a:solidFill>
                <a:schemeClr val="accent2">
                  <a:lumMod val="75000"/>
                </a:schemeClr>
              </a:solidFill>
            </a:rPr>
            <a:t>Tab 8: </a:t>
          </a:r>
          <a:r>
            <a:rPr lang="de-DE" sz="1600">
              <a:solidFill>
                <a:schemeClr val="accent2">
                  <a:lumMod val="75000"/>
                </a:schemeClr>
              </a:solidFill>
            </a:rPr>
            <a:t>Review grid, on observations</a:t>
          </a:r>
        </a:p>
        <a:p>
          <a:r>
            <a:rPr lang="de-DE" sz="1600">
              <a:solidFill>
                <a:schemeClr val="accent2">
                  <a:lumMod val="75000"/>
                </a:schemeClr>
              </a:solidFill>
            </a:rPr>
            <a:t>&gt; </a:t>
          </a:r>
          <a:r>
            <a:rPr lang="de-DE" sz="1600" b="1">
              <a:solidFill>
                <a:schemeClr val="accent2">
                  <a:lumMod val="75000"/>
                </a:schemeClr>
              </a:solidFill>
            </a:rPr>
            <a:t>Tab 6</a:t>
          </a:r>
          <a:r>
            <a:rPr lang="de-DE" sz="1600">
              <a:solidFill>
                <a:schemeClr val="accent2">
                  <a:lumMod val="75000"/>
                </a:schemeClr>
              </a:solidFill>
            </a:rPr>
            <a:t>: Checklist on accessible assessments, column observations</a:t>
          </a:r>
        </a:p>
      </dgm:t>
    </dgm:pt>
    <dgm:pt modelId="{D06E1F35-8212-4D73-9D4E-C07B6A7A1307}" type="parTrans" cxnId="{D4ECC4E1-5E37-4273-BB61-A9853518C3D4}">
      <dgm:prSet/>
      <dgm:spPr/>
      <dgm:t>
        <a:bodyPr/>
        <a:lstStyle/>
        <a:p>
          <a:endParaRPr lang="de-DE" sz="2800">
            <a:solidFill>
              <a:schemeClr val="accent2">
                <a:lumMod val="75000"/>
              </a:schemeClr>
            </a:solidFill>
          </a:endParaRPr>
        </a:p>
      </dgm:t>
    </dgm:pt>
    <dgm:pt modelId="{9F43ED42-7F70-40DF-A381-1A11F212E0E8}" type="sibTrans" cxnId="{D4ECC4E1-5E37-4273-BB61-A9853518C3D4}">
      <dgm:prSet custT="1"/>
      <dgm:spPr/>
      <dgm:t>
        <a:bodyPr/>
        <a:lstStyle/>
        <a:p>
          <a:endParaRPr lang="de-DE" sz="2000">
            <a:solidFill>
              <a:schemeClr val="accent2">
                <a:lumMod val="75000"/>
              </a:schemeClr>
            </a:solidFill>
          </a:endParaRPr>
        </a:p>
      </dgm:t>
    </dgm:pt>
    <dgm:pt modelId="{E1FE1B8C-B924-4E09-A06D-8D3E868A1EEE}">
      <dgm:prSet phldrT="[Text]" custT="1"/>
      <dgm:spPr/>
      <dgm:t>
        <a:bodyPr/>
        <a:lstStyle/>
        <a:p>
          <a:r>
            <a:rPr lang="de-DE" sz="1800">
              <a:solidFill>
                <a:schemeClr val="accent2">
                  <a:lumMod val="75000"/>
                </a:schemeClr>
              </a:solidFill>
            </a:rPr>
            <a:t>To identify </a:t>
          </a:r>
          <a:r>
            <a:rPr lang="de-DE" sz="1800" b="1">
              <a:solidFill>
                <a:schemeClr val="accent2">
                  <a:lumMod val="75000"/>
                </a:schemeClr>
              </a:solidFill>
            </a:rPr>
            <a:t>solutions</a:t>
          </a:r>
          <a:r>
            <a:rPr lang="de-DE" sz="1800">
              <a:solidFill>
                <a:schemeClr val="accent2">
                  <a:lumMod val="75000"/>
                </a:schemeClr>
              </a:solidFill>
            </a:rPr>
            <a:t> for the gaps</a:t>
          </a:r>
        </a:p>
      </dgm:t>
    </dgm:pt>
    <dgm:pt modelId="{8D5460CD-25C1-416C-BB74-80DF6FCCCDD5}" type="parTrans" cxnId="{5D9CB934-C3D4-44CB-A104-4FC2475DFF8A}">
      <dgm:prSet/>
      <dgm:spPr/>
      <dgm:t>
        <a:bodyPr/>
        <a:lstStyle/>
        <a:p>
          <a:endParaRPr lang="de-DE" sz="2800">
            <a:solidFill>
              <a:schemeClr val="accent2">
                <a:lumMod val="75000"/>
              </a:schemeClr>
            </a:solidFill>
          </a:endParaRPr>
        </a:p>
      </dgm:t>
    </dgm:pt>
    <dgm:pt modelId="{BF148A27-FFAD-4F0F-89B0-A8D2AAA0092D}" type="sibTrans" cxnId="{5D9CB934-C3D4-44CB-A104-4FC2475DFF8A}">
      <dgm:prSet custT="1"/>
      <dgm:spPr/>
      <dgm:t>
        <a:bodyPr/>
        <a:lstStyle/>
        <a:p>
          <a:endParaRPr lang="de-DE" sz="2000">
            <a:solidFill>
              <a:schemeClr val="accent2">
                <a:lumMod val="75000"/>
              </a:schemeClr>
            </a:solidFill>
          </a:endParaRPr>
        </a:p>
      </dgm:t>
    </dgm:pt>
    <dgm:pt modelId="{E6D65581-7BC0-427B-8179-3604DD6CE0DE}">
      <dgm:prSet phldrT="[Text]" custT="1"/>
      <dgm:spPr/>
      <dgm:t>
        <a:bodyPr/>
        <a:lstStyle/>
        <a:p>
          <a:pPr marL="0" lvl="0" defTabSz="488950">
            <a:lnSpc>
              <a:spcPct val="90000"/>
            </a:lnSpc>
            <a:spcBef>
              <a:spcPct val="0"/>
            </a:spcBef>
            <a:spcAft>
              <a:spcPct val="35000"/>
            </a:spcAft>
            <a:buNone/>
          </a:pPr>
          <a:r>
            <a:rPr lang="de-DE" sz="1300">
              <a:solidFill>
                <a:schemeClr val="accent2">
                  <a:lumMod val="75000"/>
                </a:schemeClr>
              </a:solidFill>
            </a:rPr>
            <a:t>Use the: </a:t>
          </a:r>
        </a:p>
        <a:p>
          <a:pPr marL="0" lvl="0" defTabSz="488950">
            <a:lnSpc>
              <a:spcPct val="90000"/>
            </a:lnSpc>
            <a:spcBef>
              <a:spcPct val="0"/>
            </a:spcBef>
            <a:spcAft>
              <a:spcPct val="35000"/>
            </a:spcAft>
            <a:buNone/>
          </a:pPr>
          <a:r>
            <a:rPr lang="de-DE" sz="1300">
              <a:solidFill>
                <a:schemeClr val="accent2">
                  <a:lumMod val="75000"/>
                </a:schemeClr>
              </a:solidFill>
            </a:rPr>
            <a:t>&gt; </a:t>
          </a:r>
          <a:r>
            <a:rPr lang="de-DE" sz="1300" b="1">
              <a:solidFill>
                <a:schemeClr val="accent2">
                  <a:lumMod val="75000"/>
                </a:schemeClr>
              </a:solidFill>
            </a:rPr>
            <a:t>Tab 8: </a:t>
          </a:r>
          <a:r>
            <a:rPr lang="de-DE" sz="1300">
              <a:solidFill>
                <a:schemeClr val="accent2">
                  <a:lumMod val="75000"/>
                </a:schemeClr>
              </a:solidFill>
            </a:rPr>
            <a:t>Recommended actions and referenced good practices </a:t>
          </a:r>
        </a:p>
        <a:p>
          <a:pPr marL="0" lvl="0" defTabSz="488950">
            <a:lnSpc>
              <a:spcPct val="90000"/>
            </a:lnSpc>
            <a:spcBef>
              <a:spcPct val="0"/>
            </a:spcBef>
            <a:spcAft>
              <a:spcPct val="35000"/>
            </a:spcAft>
            <a:buNone/>
          </a:pPr>
          <a:r>
            <a:rPr lang="de-DE" sz="1300">
              <a:solidFill>
                <a:schemeClr val="accent2">
                  <a:lumMod val="75000"/>
                </a:schemeClr>
              </a:solidFill>
            </a:rPr>
            <a:t>&gt; </a:t>
          </a:r>
          <a:r>
            <a:rPr lang="de-DE" sz="1300" b="1">
              <a:solidFill>
                <a:schemeClr val="accent2">
                  <a:lumMod val="75000"/>
                </a:schemeClr>
              </a:solidFill>
            </a:rPr>
            <a:t>Tab 6</a:t>
          </a:r>
          <a:r>
            <a:rPr lang="de-DE" sz="1300">
              <a:solidFill>
                <a:schemeClr val="accent2">
                  <a:lumMod val="75000"/>
                </a:schemeClr>
              </a:solidFill>
            </a:rPr>
            <a:t>: Checklist,  applicable recommended actions in column B for observations,</a:t>
          </a:r>
        </a:p>
        <a:p>
          <a:pPr marL="0" marR="0" lvl="0" indent="0" defTabSz="914400" eaLnBrk="1" fontAlgn="auto" latinLnBrk="0" hangingPunct="1">
            <a:lnSpc>
              <a:spcPct val="100000"/>
            </a:lnSpc>
            <a:spcBef>
              <a:spcPts val="0"/>
            </a:spcBef>
            <a:spcAft>
              <a:spcPts val="0"/>
            </a:spcAft>
            <a:buClrTx/>
            <a:buSzTx/>
            <a:buFontTx/>
            <a:buNone/>
            <a:tabLst/>
            <a:defRPr/>
          </a:pPr>
          <a:r>
            <a:rPr lang="de-DE" sz="1300">
              <a:solidFill>
                <a:schemeClr val="accent2">
                  <a:lumMod val="75000"/>
                </a:schemeClr>
              </a:solidFill>
            </a:rPr>
            <a:t>&gt; </a:t>
          </a:r>
          <a:r>
            <a:rPr lang="de-DE" sz="1300" b="1">
              <a:solidFill>
                <a:schemeClr val="accent2">
                  <a:lumMod val="75000"/>
                </a:schemeClr>
              </a:solidFill>
            </a:rPr>
            <a:t>Tab 9:</a:t>
          </a:r>
          <a:r>
            <a:rPr lang="de-DE" sz="1300">
              <a:solidFill>
                <a:schemeClr val="accent2">
                  <a:lumMod val="75000"/>
                </a:schemeClr>
              </a:solidFill>
            </a:rPr>
            <a:t> sample observation tool </a:t>
          </a:r>
        </a:p>
      </dgm:t>
    </dgm:pt>
    <dgm:pt modelId="{41CFA556-330F-472C-AF11-C51960AF723D}" type="parTrans" cxnId="{A49963C4-057E-4123-84B9-410C97A31C59}">
      <dgm:prSet/>
      <dgm:spPr/>
      <dgm:t>
        <a:bodyPr/>
        <a:lstStyle/>
        <a:p>
          <a:endParaRPr lang="de-DE" sz="2800">
            <a:solidFill>
              <a:schemeClr val="accent2">
                <a:lumMod val="75000"/>
              </a:schemeClr>
            </a:solidFill>
          </a:endParaRPr>
        </a:p>
      </dgm:t>
    </dgm:pt>
    <dgm:pt modelId="{2E4647C0-B42C-416B-8D9B-C08218C5683D}" type="sibTrans" cxnId="{A49963C4-057E-4123-84B9-410C97A31C59}">
      <dgm:prSet/>
      <dgm:spPr/>
      <dgm:t>
        <a:bodyPr/>
        <a:lstStyle/>
        <a:p>
          <a:endParaRPr lang="de-DE" sz="2800">
            <a:solidFill>
              <a:schemeClr val="accent2">
                <a:lumMod val="75000"/>
              </a:schemeClr>
            </a:solidFill>
          </a:endParaRPr>
        </a:p>
      </dgm:t>
    </dgm:pt>
    <dgm:pt modelId="{21BBF460-311A-4F76-8EB3-AC9BA7774B42}" type="pres">
      <dgm:prSet presAssocID="{8583A517-64B1-45FF-82B6-8DAC73C1164F}" presName="Name0" presStyleCnt="0">
        <dgm:presLayoutVars>
          <dgm:dir/>
          <dgm:resizeHandles val="exact"/>
        </dgm:presLayoutVars>
      </dgm:prSet>
      <dgm:spPr/>
    </dgm:pt>
    <dgm:pt modelId="{884E2E6E-C8A6-4BEB-A356-2BA4D0640362}" type="pres">
      <dgm:prSet presAssocID="{C6967D0D-77C2-4411-895E-ACE51896BA0F}" presName="node" presStyleLbl="node1" presStyleIdx="0" presStyleCnt="4">
        <dgm:presLayoutVars>
          <dgm:bulletEnabled val="1"/>
        </dgm:presLayoutVars>
      </dgm:prSet>
      <dgm:spPr/>
    </dgm:pt>
    <dgm:pt modelId="{5B150ADB-D7C2-42CB-B3E1-AFE1E69A5423}" type="pres">
      <dgm:prSet presAssocID="{1E326330-DBFB-498A-9EC9-CAF037DF6990}" presName="sibTrans" presStyleLbl="sibTrans2D1" presStyleIdx="0" presStyleCnt="3"/>
      <dgm:spPr/>
    </dgm:pt>
    <dgm:pt modelId="{626C0B15-858B-4802-A0B5-F15D66C42CB8}" type="pres">
      <dgm:prSet presAssocID="{1E326330-DBFB-498A-9EC9-CAF037DF6990}" presName="connectorText" presStyleLbl="sibTrans2D1" presStyleIdx="0" presStyleCnt="3"/>
      <dgm:spPr/>
    </dgm:pt>
    <dgm:pt modelId="{3EAAA37C-53DF-4CCE-933F-2A67C01C37B8}" type="pres">
      <dgm:prSet presAssocID="{1CC6E2ED-B753-41A3-A719-34E1AAB13A6E}" presName="node" presStyleLbl="node1" presStyleIdx="1" presStyleCnt="4">
        <dgm:presLayoutVars>
          <dgm:bulletEnabled val="1"/>
        </dgm:presLayoutVars>
      </dgm:prSet>
      <dgm:spPr/>
    </dgm:pt>
    <dgm:pt modelId="{73344DA3-4A6F-45B5-B712-5DB0A9745193}" type="pres">
      <dgm:prSet presAssocID="{9F43ED42-7F70-40DF-A381-1A11F212E0E8}" presName="sibTrans" presStyleLbl="sibTrans2D1" presStyleIdx="1" presStyleCnt="3"/>
      <dgm:spPr/>
    </dgm:pt>
    <dgm:pt modelId="{EBF0584C-4B3B-4606-B9C6-AFE6F3615340}" type="pres">
      <dgm:prSet presAssocID="{9F43ED42-7F70-40DF-A381-1A11F212E0E8}" presName="connectorText" presStyleLbl="sibTrans2D1" presStyleIdx="1" presStyleCnt="3"/>
      <dgm:spPr/>
    </dgm:pt>
    <dgm:pt modelId="{A2942FDC-9519-483A-9F45-1EE0E5A1B6DA}" type="pres">
      <dgm:prSet presAssocID="{E1FE1B8C-B924-4E09-A06D-8D3E868A1EEE}" presName="node" presStyleLbl="node1" presStyleIdx="2" presStyleCnt="4">
        <dgm:presLayoutVars>
          <dgm:bulletEnabled val="1"/>
        </dgm:presLayoutVars>
      </dgm:prSet>
      <dgm:spPr/>
    </dgm:pt>
    <dgm:pt modelId="{C99BDD9D-EDDC-4C35-94B0-DEC90E0AAEB1}" type="pres">
      <dgm:prSet presAssocID="{BF148A27-FFAD-4F0F-89B0-A8D2AAA0092D}" presName="sibTrans" presStyleLbl="sibTrans2D1" presStyleIdx="2" presStyleCnt="3"/>
      <dgm:spPr/>
    </dgm:pt>
    <dgm:pt modelId="{55ADE6B2-7670-4656-B6D6-1F597CD5B993}" type="pres">
      <dgm:prSet presAssocID="{BF148A27-FFAD-4F0F-89B0-A8D2AAA0092D}" presName="connectorText" presStyleLbl="sibTrans2D1" presStyleIdx="2" presStyleCnt="3"/>
      <dgm:spPr/>
    </dgm:pt>
    <dgm:pt modelId="{CB0E8D22-E202-454D-8217-04B4393DB80C}" type="pres">
      <dgm:prSet presAssocID="{E6D65581-7BC0-427B-8179-3604DD6CE0DE}" presName="node" presStyleLbl="node1" presStyleIdx="3" presStyleCnt="4" custScaleX="123758">
        <dgm:presLayoutVars>
          <dgm:bulletEnabled val="1"/>
        </dgm:presLayoutVars>
      </dgm:prSet>
      <dgm:spPr/>
    </dgm:pt>
  </dgm:ptLst>
  <dgm:cxnLst>
    <dgm:cxn modelId="{8549A82A-C6ED-40DF-A350-18A44AAEF5BC}" type="presOf" srcId="{8583A517-64B1-45FF-82B6-8DAC73C1164F}" destId="{21BBF460-311A-4F76-8EB3-AC9BA7774B42}" srcOrd="0" destOrd="0" presId="urn:microsoft.com/office/officeart/2005/8/layout/process1"/>
    <dgm:cxn modelId="{11CFF330-5330-4268-ACA6-87437215DE08}" type="presOf" srcId="{BF148A27-FFAD-4F0F-89B0-A8D2AAA0092D}" destId="{C99BDD9D-EDDC-4C35-94B0-DEC90E0AAEB1}" srcOrd="0" destOrd="0" presId="urn:microsoft.com/office/officeart/2005/8/layout/process1"/>
    <dgm:cxn modelId="{5D9CB934-C3D4-44CB-A104-4FC2475DFF8A}" srcId="{8583A517-64B1-45FF-82B6-8DAC73C1164F}" destId="{E1FE1B8C-B924-4E09-A06D-8D3E868A1EEE}" srcOrd="2" destOrd="0" parTransId="{8D5460CD-25C1-416C-BB74-80DF6FCCCDD5}" sibTransId="{BF148A27-FFAD-4F0F-89B0-A8D2AAA0092D}"/>
    <dgm:cxn modelId="{63C6C736-B279-4538-B2A8-BFB8AA151AFA}" type="presOf" srcId="{9F43ED42-7F70-40DF-A381-1A11F212E0E8}" destId="{EBF0584C-4B3B-4606-B9C6-AFE6F3615340}" srcOrd="1" destOrd="0" presId="urn:microsoft.com/office/officeart/2005/8/layout/process1"/>
    <dgm:cxn modelId="{391BED5D-D8DC-43F1-B657-6677926DCEC4}" type="presOf" srcId="{E6D65581-7BC0-427B-8179-3604DD6CE0DE}" destId="{CB0E8D22-E202-454D-8217-04B4393DB80C}" srcOrd="0" destOrd="0" presId="urn:microsoft.com/office/officeart/2005/8/layout/process1"/>
    <dgm:cxn modelId="{FCF75C72-13AF-4409-A873-C4D76657E150}" type="presOf" srcId="{9F43ED42-7F70-40DF-A381-1A11F212E0E8}" destId="{73344DA3-4A6F-45B5-B712-5DB0A9745193}" srcOrd="0" destOrd="0" presId="urn:microsoft.com/office/officeart/2005/8/layout/process1"/>
    <dgm:cxn modelId="{D2C3FF7B-D84D-43C1-9691-F79E4C80B297}" type="presOf" srcId="{BF148A27-FFAD-4F0F-89B0-A8D2AAA0092D}" destId="{55ADE6B2-7670-4656-B6D6-1F597CD5B993}" srcOrd="1" destOrd="0" presId="urn:microsoft.com/office/officeart/2005/8/layout/process1"/>
    <dgm:cxn modelId="{E5BA4D91-3CBE-426C-B397-351D6C78F298}" type="presOf" srcId="{C6967D0D-77C2-4411-895E-ACE51896BA0F}" destId="{884E2E6E-C8A6-4BEB-A356-2BA4D0640362}" srcOrd="0" destOrd="0" presId="urn:microsoft.com/office/officeart/2005/8/layout/process1"/>
    <dgm:cxn modelId="{CEEFF299-DD25-495C-A6F9-4E843DC4FD8B}" srcId="{8583A517-64B1-45FF-82B6-8DAC73C1164F}" destId="{C6967D0D-77C2-4411-895E-ACE51896BA0F}" srcOrd="0" destOrd="0" parTransId="{42765927-D9F1-4570-92F7-384A03286FBA}" sibTransId="{1E326330-DBFB-498A-9EC9-CAF037DF6990}"/>
    <dgm:cxn modelId="{A49963C4-057E-4123-84B9-410C97A31C59}" srcId="{8583A517-64B1-45FF-82B6-8DAC73C1164F}" destId="{E6D65581-7BC0-427B-8179-3604DD6CE0DE}" srcOrd="3" destOrd="0" parTransId="{41CFA556-330F-472C-AF11-C51960AF723D}" sibTransId="{2E4647C0-B42C-416B-8D9B-C08218C5683D}"/>
    <dgm:cxn modelId="{D4ECC4E1-5E37-4273-BB61-A9853518C3D4}" srcId="{8583A517-64B1-45FF-82B6-8DAC73C1164F}" destId="{1CC6E2ED-B753-41A3-A719-34E1AAB13A6E}" srcOrd="1" destOrd="0" parTransId="{D06E1F35-8212-4D73-9D4E-C07B6A7A1307}" sibTransId="{9F43ED42-7F70-40DF-A381-1A11F212E0E8}"/>
    <dgm:cxn modelId="{6F5B93E2-2008-42FC-AB17-342598CC9039}" type="presOf" srcId="{1CC6E2ED-B753-41A3-A719-34E1AAB13A6E}" destId="{3EAAA37C-53DF-4CCE-933F-2A67C01C37B8}" srcOrd="0" destOrd="0" presId="urn:microsoft.com/office/officeart/2005/8/layout/process1"/>
    <dgm:cxn modelId="{D812B5E3-2DBA-4694-A91B-63FB544F6C55}" type="presOf" srcId="{1E326330-DBFB-498A-9EC9-CAF037DF6990}" destId="{626C0B15-858B-4802-A0B5-F15D66C42CB8}" srcOrd="1" destOrd="0" presId="urn:microsoft.com/office/officeart/2005/8/layout/process1"/>
    <dgm:cxn modelId="{34DD94E5-4A92-4227-A185-B352421D72CB}" type="presOf" srcId="{E1FE1B8C-B924-4E09-A06D-8D3E868A1EEE}" destId="{A2942FDC-9519-483A-9F45-1EE0E5A1B6DA}" srcOrd="0" destOrd="0" presId="urn:microsoft.com/office/officeart/2005/8/layout/process1"/>
    <dgm:cxn modelId="{680118EC-F139-4B59-B100-5E1855793E1E}" type="presOf" srcId="{1E326330-DBFB-498A-9EC9-CAF037DF6990}" destId="{5B150ADB-D7C2-42CB-B3E1-AFE1E69A5423}" srcOrd="0" destOrd="0" presId="urn:microsoft.com/office/officeart/2005/8/layout/process1"/>
    <dgm:cxn modelId="{CC91E90E-5039-4661-89BD-20B954AD94D1}" type="presParOf" srcId="{21BBF460-311A-4F76-8EB3-AC9BA7774B42}" destId="{884E2E6E-C8A6-4BEB-A356-2BA4D0640362}" srcOrd="0" destOrd="0" presId="urn:microsoft.com/office/officeart/2005/8/layout/process1"/>
    <dgm:cxn modelId="{BBDB2A6A-32E3-450A-8823-3DB0970C643A}" type="presParOf" srcId="{21BBF460-311A-4F76-8EB3-AC9BA7774B42}" destId="{5B150ADB-D7C2-42CB-B3E1-AFE1E69A5423}" srcOrd="1" destOrd="0" presId="urn:microsoft.com/office/officeart/2005/8/layout/process1"/>
    <dgm:cxn modelId="{620DD1F0-C73A-49AD-A066-D27AEDB40C5C}" type="presParOf" srcId="{5B150ADB-D7C2-42CB-B3E1-AFE1E69A5423}" destId="{626C0B15-858B-4802-A0B5-F15D66C42CB8}" srcOrd="0" destOrd="0" presId="urn:microsoft.com/office/officeart/2005/8/layout/process1"/>
    <dgm:cxn modelId="{9F73B993-CA8D-45D6-A5F9-6418D1243BFF}" type="presParOf" srcId="{21BBF460-311A-4F76-8EB3-AC9BA7774B42}" destId="{3EAAA37C-53DF-4CCE-933F-2A67C01C37B8}" srcOrd="2" destOrd="0" presId="urn:microsoft.com/office/officeart/2005/8/layout/process1"/>
    <dgm:cxn modelId="{7836189E-7258-4AE4-85F9-4CAF4748101A}" type="presParOf" srcId="{21BBF460-311A-4F76-8EB3-AC9BA7774B42}" destId="{73344DA3-4A6F-45B5-B712-5DB0A9745193}" srcOrd="3" destOrd="0" presId="urn:microsoft.com/office/officeart/2005/8/layout/process1"/>
    <dgm:cxn modelId="{CE3FE915-898B-4C8C-8B6B-EFA932891F5C}" type="presParOf" srcId="{73344DA3-4A6F-45B5-B712-5DB0A9745193}" destId="{EBF0584C-4B3B-4606-B9C6-AFE6F3615340}" srcOrd="0" destOrd="0" presId="urn:microsoft.com/office/officeart/2005/8/layout/process1"/>
    <dgm:cxn modelId="{BB3C3359-C7F5-4689-B969-4252F3E9E213}" type="presParOf" srcId="{21BBF460-311A-4F76-8EB3-AC9BA7774B42}" destId="{A2942FDC-9519-483A-9F45-1EE0E5A1B6DA}" srcOrd="4" destOrd="0" presId="urn:microsoft.com/office/officeart/2005/8/layout/process1"/>
    <dgm:cxn modelId="{19CAD8CC-9EDA-4CD7-A65F-6481C5DC028E}" type="presParOf" srcId="{21BBF460-311A-4F76-8EB3-AC9BA7774B42}" destId="{C99BDD9D-EDDC-4C35-94B0-DEC90E0AAEB1}" srcOrd="5" destOrd="0" presId="urn:microsoft.com/office/officeart/2005/8/layout/process1"/>
    <dgm:cxn modelId="{5E2298D8-4D58-4053-B550-41A33EA523CB}" type="presParOf" srcId="{C99BDD9D-EDDC-4C35-94B0-DEC90E0AAEB1}" destId="{55ADE6B2-7670-4656-B6D6-1F597CD5B993}" srcOrd="0" destOrd="0" presId="urn:microsoft.com/office/officeart/2005/8/layout/process1"/>
    <dgm:cxn modelId="{11E9F171-3552-4A66-AEDE-123BB67209E9}" type="presParOf" srcId="{21BBF460-311A-4F76-8EB3-AC9BA7774B42}" destId="{CB0E8D22-E202-454D-8217-04B4393DB80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8397C-FF56-4085-B131-F0073367DF0B}">
      <dsp:nvSpPr>
        <dsp:cNvPr id="0" name=""/>
        <dsp:cNvSpPr/>
      </dsp:nvSpPr>
      <dsp:spPr>
        <a:xfrm rot="5400000">
          <a:off x="789105" y="823938"/>
          <a:ext cx="1285358" cy="155121"/>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DA7182-029D-4C5B-9A48-6DDA76D1C03E}">
      <dsp:nvSpPr>
        <dsp:cNvPr id="0" name=""/>
        <dsp:cNvSpPr/>
      </dsp:nvSpPr>
      <dsp:spPr>
        <a:xfrm>
          <a:off x="1083409" y="1581"/>
          <a:ext cx="1723572" cy="103414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solidFill>
                <a:schemeClr val="tx2">
                  <a:lumMod val="75000"/>
                </a:schemeClr>
              </a:solidFill>
            </a:rPr>
            <a:t>Tool </a:t>
          </a:r>
          <a:r>
            <a:rPr lang="de-DE" sz="1200" kern="1200" err="1">
              <a:solidFill>
                <a:schemeClr val="tx2">
                  <a:lumMod val="75000"/>
                </a:schemeClr>
              </a:solidFill>
            </a:rPr>
            <a:t>collection</a:t>
          </a:r>
          <a:endParaRPr lang="de-DE" sz="1200" kern="1200">
            <a:solidFill>
              <a:schemeClr val="tx2">
                <a:lumMod val="75000"/>
              </a:schemeClr>
            </a:solidFill>
          </a:endParaRPr>
        </a:p>
        <a:p>
          <a:pPr marL="57150" lvl="1" indent="-57150" algn="l" defTabSz="466725" rtl="0">
            <a:lnSpc>
              <a:spcPct val="90000"/>
            </a:lnSpc>
            <a:spcBef>
              <a:spcPct val="0"/>
            </a:spcBef>
            <a:spcAft>
              <a:spcPct val="15000"/>
            </a:spcAft>
            <a:buChar char="•"/>
          </a:pPr>
          <a:r>
            <a:rPr lang="de-DE" sz="1050" kern="1200">
              <a:solidFill>
                <a:schemeClr val="tx2">
                  <a:lumMod val="75000"/>
                </a:schemeClr>
              </a:solidFill>
            </a:rPr>
            <a:t>General </a:t>
          </a:r>
          <a:r>
            <a:rPr lang="de-DE" sz="1050" kern="1200" err="1">
              <a:solidFill>
                <a:schemeClr val="tx2">
                  <a:lumMod val="75000"/>
                </a:schemeClr>
              </a:solidFill>
            </a:rPr>
            <a:t>protection</a:t>
          </a:r>
          <a:r>
            <a:rPr lang="de-DE" sz="1050" kern="1200">
              <a:solidFill>
                <a:schemeClr val="tx2">
                  <a:lumMod val="75000"/>
                </a:schemeClr>
              </a:solidFill>
            </a:rPr>
            <a:t> </a:t>
          </a:r>
          <a:r>
            <a:rPr lang="de-DE" sz="1050" kern="1200" err="1">
              <a:solidFill>
                <a:schemeClr val="tx2">
                  <a:lumMod val="75000"/>
                </a:schemeClr>
              </a:solidFill>
            </a:rPr>
            <a:t>tools</a:t>
          </a:r>
          <a:r>
            <a:rPr lang="de-DE" sz="1050" kern="1200">
              <a:solidFill>
                <a:schemeClr val="tx2">
                  <a:lumMod val="75000"/>
                </a:schemeClr>
              </a:solidFill>
            </a:rPr>
            <a:t> (</a:t>
          </a:r>
          <a:r>
            <a:rPr lang="de-DE" sz="1050" kern="1200">
              <a:solidFill>
                <a:schemeClr val="tx2">
                  <a:lumMod val="75000"/>
                </a:schemeClr>
              </a:solidFill>
              <a:latin typeface="Nunito"/>
            </a:rPr>
            <a:t>IRC, UNICEF, UNHCR, GPC, HI</a:t>
          </a:r>
          <a:r>
            <a:rPr lang="de-DE" sz="1050" kern="1200">
              <a:solidFill>
                <a:schemeClr val="tx2">
                  <a:lumMod val="75000"/>
                </a:schemeClr>
              </a:solidFill>
            </a:rPr>
            <a:t>)</a:t>
          </a:r>
          <a:r>
            <a:rPr lang="de-DE" sz="1050" kern="1200">
              <a:solidFill>
                <a:schemeClr val="tx2">
                  <a:lumMod val="75000"/>
                </a:schemeClr>
              </a:solidFill>
              <a:latin typeface="Nunito"/>
            </a:rPr>
            <a:t> &amp; barries &amp; facilitator tools</a:t>
          </a:r>
          <a:endParaRPr lang="de-DE" sz="1050" kern="1200">
            <a:solidFill>
              <a:schemeClr val="tx2">
                <a:lumMod val="75000"/>
              </a:schemeClr>
            </a:solidFill>
          </a:endParaRPr>
        </a:p>
      </dsp:txBody>
      <dsp:txXfrm>
        <a:off x="1113698" y="31870"/>
        <a:ext cx="1662994" cy="973565"/>
      </dsp:txXfrm>
    </dsp:sp>
    <dsp:sp modelId="{9F1E1E45-6D30-4FAC-B142-93891E89A3DF}">
      <dsp:nvSpPr>
        <dsp:cNvPr id="0" name=""/>
        <dsp:cNvSpPr/>
      </dsp:nvSpPr>
      <dsp:spPr>
        <a:xfrm rot="5400000">
          <a:off x="789105" y="2116618"/>
          <a:ext cx="1285358" cy="155121"/>
        </a:xfrm>
        <a:prstGeom prst="rect">
          <a:avLst/>
        </a:prstGeom>
        <a:solidFill>
          <a:schemeClr val="accent5">
            <a:hueOff val="-1986775"/>
            <a:satOff val="7962"/>
            <a:lumOff val="1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1DFA6A-1014-418F-BA3E-B3221ACD394C}">
      <dsp:nvSpPr>
        <dsp:cNvPr id="0" name=""/>
        <dsp:cNvSpPr/>
      </dsp:nvSpPr>
      <dsp:spPr>
        <a:xfrm>
          <a:off x="1083409" y="1294260"/>
          <a:ext cx="1723572" cy="1034143"/>
        </a:xfrm>
        <a:prstGeom prst="roundRect">
          <a:avLst>
            <a:gd name="adj" fmla="val 10000"/>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solidFill>
                <a:schemeClr val="tx2">
                  <a:lumMod val="75000"/>
                </a:schemeClr>
              </a:solidFill>
            </a:rPr>
            <a:t>First Review Grid </a:t>
          </a:r>
          <a:r>
            <a:rPr lang="de-DE" sz="1200" kern="1200" err="1">
              <a:solidFill>
                <a:schemeClr val="tx2">
                  <a:lumMod val="75000"/>
                </a:schemeClr>
              </a:solidFill>
            </a:rPr>
            <a:t>development</a:t>
          </a:r>
          <a:endParaRPr lang="de-DE" sz="1200" kern="1200">
            <a:solidFill>
              <a:schemeClr val="tx2">
                <a:lumMod val="75000"/>
              </a:schemeClr>
            </a:solidFill>
          </a:endParaRPr>
        </a:p>
        <a:p>
          <a:pPr marL="57150" lvl="1" indent="-57150" algn="l" defTabSz="466725">
            <a:lnSpc>
              <a:spcPct val="90000"/>
            </a:lnSpc>
            <a:spcBef>
              <a:spcPct val="0"/>
            </a:spcBef>
            <a:spcAft>
              <a:spcPct val="15000"/>
            </a:spcAft>
            <a:buChar char="•"/>
          </a:pPr>
          <a:r>
            <a:rPr lang="de-DE" sz="1050" kern="1200" err="1">
              <a:solidFill>
                <a:schemeClr val="tx2">
                  <a:lumMod val="75000"/>
                </a:schemeClr>
              </a:solidFill>
            </a:rPr>
            <a:t>Utilizing</a:t>
          </a:r>
          <a:r>
            <a:rPr lang="de-DE" sz="1050" kern="1200">
              <a:solidFill>
                <a:schemeClr val="tx2">
                  <a:lumMod val="75000"/>
                </a:schemeClr>
              </a:solidFill>
            </a:rPr>
            <a:t> </a:t>
          </a:r>
          <a:r>
            <a:rPr lang="de-DE" sz="1050" kern="1200" err="1">
              <a:solidFill>
                <a:schemeClr val="tx2">
                  <a:lumMod val="75000"/>
                </a:schemeClr>
              </a:solidFill>
            </a:rPr>
            <a:t>the</a:t>
          </a:r>
          <a:r>
            <a:rPr lang="de-DE" sz="1050" kern="1200">
              <a:solidFill>
                <a:schemeClr val="tx2">
                  <a:lumMod val="75000"/>
                </a:schemeClr>
              </a:solidFill>
            </a:rPr>
            <a:t> IASC GL</a:t>
          </a:r>
        </a:p>
        <a:p>
          <a:pPr marL="57150" lvl="1" indent="-57150" algn="l" defTabSz="466725">
            <a:lnSpc>
              <a:spcPct val="90000"/>
            </a:lnSpc>
            <a:spcBef>
              <a:spcPct val="0"/>
            </a:spcBef>
            <a:spcAft>
              <a:spcPct val="15000"/>
            </a:spcAft>
            <a:buChar char="•"/>
          </a:pPr>
          <a:r>
            <a:rPr lang="de-DE" sz="1050" kern="1200" err="1">
              <a:solidFill>
                <a:schemeClr val="tx2">
                  <a:lumMod val="75000"/>
                </a:schemeClr>
              </a:solidFill>
            </a:rPr>
            <a:t>Testing</a:t>
          </a:r>
          <a:r>
            <a:rPr lang="de-DE" sz="1050" kern="1200">
              <a:solidFill>
                <a:schemeClr val="tx2">
                  <a:lumMod val="75000"/>
                </a:schemeClr>
              </a:solidFill>
            </a:rPr>
            <a:t> </a:t>
          </a:r>
          <a:r>
            <a:rPr lang="de-DE" sz="1050" kern="1200" err="1">
              <a:solidFill>
                <a:schemeClr val="tx2">
                  <a:lumMod val="75000"/>
                </a:schemeClr>
              </a:solidFill>
            </a:rPr>
            <a:t>with</a:t>
          </a:r>
          <a:r>
            <a:rPr lang="de-DE" sz="1050" kern="1200">
              <a:solidFill>
                <a:schemeClr val="tx2">
                  <a:lumMod val="75000"/>
                </a:schemeClr>
              </a:solidFill>
            </a:rPr>
            <a:t> review </a:t>
          </a:r>
          <a:r>
            <a:rPr lang="de-DE" sz="1050" kern="1200" err="1">
              <a:solidFill>
                <a:schemeClr val="tx2">
                  <a:lumMod val="75000"/>
                </a:schemeClr>
              </a:solidFill>
            </a:rPr>
            <a:t>of</a:t>
          </a:r>
          <a:r>
            <a:rPr lang="de-DE" sz="1050" kern="1200">
              <a:solidFill>
                <a:schemeClr val="tx2">
                  <a:lumMod val="75000"/>
                </a:schemeClr>
              </a:solidFill>
            </a:rPr>
            <a:t> </a:t>
          </a:r>
          <a:r>
            <a:rPr lang="de-DE" sz="1050" kern="1200" err="1">
              <a:solidFill>
                <a:schemeClr val="tx2">
                  <a:lumMod val="75000"/>
                </a:schemeClr>
              </a:solidFill>
            </a:rPr>
            <a:t>tools</a:t>
          </a:r>
          <a:endParaRPr lang="de-DE" sz="1050" kern="1200">
            <a:solidFill>
              <a:schemeClr val="tx2">
                <a:lumMod val="75000"/>
              </a:schemeClr>
            </a:solidFill>
          </a:endParaRPr>
        </a:p>
      </dsp:txBody>
      <dsp:txXfrm>
        <a:off x="1113698" y="1324549"/>
        <a:ext cx="1662994" cy="973565"/>
      </dsp:txXfrm>
    </dsp:sp>
    <dsp:sp modelId="{91F702E5-8253-455F-8ADB-7749056348D2}">
      <dsp:nvSpPr>
        <dsp:cNvPr id="0" name=""/>
        <dsp:cNvSpPr/>
      </dsp:nvSpPr>
      <dsp:spPr>
        <a:xfrm>
          <a:off x="1435445" y="2762958"/>
          <a:ext cx="2285030" cy="155121"/>
        </a:xfrm>
        <a:prstGeom prst="rect">
          <a:avLst/>
        </a:prstGeom>
        <a:solidFill>
          <a:schemeClr val="accent5">
            <a:hueOff val="-3973551"/>
            <a:satOff val="15924"/>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0B96BE-CFB0-4434-B26D-0C6A15FABB19}">
      <dsp:nvSpPr>
        <dsp:cNvPr id="0" name=""/>
        <dsp:cNvSpPr/>
      </dsp:nvSpPr>
      <dsp:spPr>
        <a:xfrm>
          <a:off x="1083409" y="2586940"/>
          <a:ext cx="1723572" cy="1034143"/>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err="1">
              <a:solidFill>
                <a:schemeClr val="tx2">
                  <a:lumMod val="75000"/>
                </a:schemeClr>
              </a:solidFill>
            </a:rPr>
            <a:t>Identification</a:t>
          </a:r>
          <a:r>
            <a:rPr lang="de-DE" sz="1200" kern="1200">
              <a:solidFill>
                <a:schemeClr val="tx2">
                  <a:lumMod val="75000"/>
                </a:schemeClr>
              </a:solidFill>
            </a:rPr>
            <a:t> </a:t>
          </a:r>
          <a:r>
            <a:rPr lang="de-DE" sz="1200" kern="1200" err="1">
              <a:solidFill>
                <a:schemeClr val="tx2">
                  <a:lumMod val="75000"/>
                </a:schemeClr>
              </a:solidFill>
            </a:rPr>
            <a:t>of</a:t>
          </a:r>
          <a:r>
            <a:rPr lang="de-DE" sz="1200" kern="1200">
              <a:solidFill>
                <a:schemeClr val="tx2">
                  <a:lumMod val="75000"/>
                </a:schemeClr>
              </a:solidFill>
            </a:rPr>
            <a:t> </a:t>
          </a:r>
          <a:r>
            <a:rPr lang="de-DE" sz="1200" kern="1200" err="1">
              <a:solidFill>
                <a:schemeClr val="tx2">
                  <a:lumMod val="75000"/>
                </a:schemeClr>
              </a:solidFill>
            </a:rPr>
            <a:t>good</a:t>
          </a:r>
          <a:r>
            <a:rPr lang="de-DE" sz="1200" kern="1200">
              <a:solidFill>
                <a:schemeClr val="tx2">
                  <a:lumMod val="75000"/>
                </a:schemeClr>
              </a:solidFill>
            </a:rPr>
            <a:t> </a:t>
          </a:r>
          <a:r>
            <a:rPr lang="de-DE" sz="1200" kern="1200" err="1">
              <a:solidFill>
                <a:schemeClr val="tx2">
                  <a:lumMod val="75000"/>
                </a:schemeClr>
              </a:solidFill>
            </a:rPr>
            <a:t>practice</a:t>
          </a:r>
          <a:r>
            <a:rPr lang="de-DE" sz="1200" kern="1200">
              <a:solidFill>
                <a:schemeClr val="tx2">
                  <a:lumMod val="75000"/>
                </a:schemeClr>
              </a:solidFill>
            </a:rPr>
            <a:t> &amp; </a:t>
          </a:r>
          <a:r>
            <a:rPr lang="de-DE" sz="1200" kern="1200" err="1">
              <a:solidFill>
                <a:schemeClr val="tx2">
                  <a:lumMod val="75000"/>
                </a:schemeClr>
              </a:solidFill>
            </a:rPr>
            <a:t>gaps</a:t>
          </a:r>
          <a:endParaRPr lang="de-DE" sz="1200" kern="1200">
            <a:solidFill>
              <a:schemeClr val="tx2">
                <a:lumMod val="75000"/>
              </a:schemeClr>
            </a:solidFill>
          </a:endParaRPr>
        </a:p>
        <a:p>
          <a:pPr marL="57150" lvl="1" indent="-57150" algn="l" defTabSz="466725" rtl="0">
            <a:lnSpc>
              <a:spcPct val="90000"/>
            </a:lnSpc>
            <a:spcBef>
              <a:spcPct val="0"/>
            </a:spcBef>
            <a:spcAft>
              <a:spcPct val="15000"/>
            </a:spcAft>
            <a:buChar char="•"/>
          </a:pPr>
          <a:r>
            <a:rPr lang="de-DE" sz="1050" kern="1200">
              <a:solidFill>
                <a:schemeClr val="tx2">
                  <a:lumMod val="75000"/>
                </a:schemeClr>
              </a:solidFill>
            </a:rPr>
            <a:t>Review </a:t>
          </a:r>
          <a:r>
            <a:rPr lang="de-DE" sz="1050" kern="1200" err="1">
              <a:solidFill>
                <a:schemeClr val="tx2">
                  <a:lumMod val="75000"/>
                </a:schemeClr>
              </a:solidFill>
            </a:rPr>
            <a:t>of</a:t>
          </a:r>
          <a:r>
            <a:rPr lang="de-DE" sz="1050" kern="1200">
              <a:solidFill>
                <a:schemeClr val="tx2">
                  <a:lumMod val="75000"/>
                </a:schemeClr>
              </a:solidFill>
              <a:latin typeface="Nunito"/>
            </a:rPr>
            <a:t> </a:t>
          </a:r>
          <a:r>
            <a:rPr lang="de-DE" sz="1050" kern="1200">
              <a:solidFill>
                <a:schemeClr val="tx2">
                  <a:lumMod val="75000"/>
                </a:schemeClr>
              </a:solidFill>
            </a:rPr>
            <a:t>protection </a:t>
          </a:r>
          <a:r>
            <a:rPr lang="de-DE" sz="1050" kern="1200" err="1">
              <a:solidFill>
                <a:schemeClr val="tx2">
                  <a:lumMod val="75000"/>
                </a:schemeClr>
              </a:solidFill>
            </a:rPr>
            <a:t>tool</a:t>
          </a:r>
          <a:endParaRPr lang="de-DE" sz="1050" kern="1200">
            <a:solidFill>
              <a:schemeClr val="tx2">
                <a:lumMod val="75000"/>
              </a:schemeClr>
            </a:solidFill>
          </a:endParaRPr>
        </a:p>
      </dsp:txBody>
      <dsp:txXfrm>
        <a:off x="1113698" y="2617229"/>
        <a:ext cx="1662994" cy="973565"/>
      </dsp:txXfrm>
    </dsp:sp>
    <dsp:sp modelId="{8571679E-8D15-493C-8567-70B98F3ED638}">
      <dsp:nvSpPr>
        <dsp:cNvPr id="0" name=""/>
        <dsp:cNvSpPr/>
      </dsp:nvSpPr>
      <dsp:spPr>
        <a:xfrm rot="16200000">
          <a:off x="3081457" y="2116618"/>
          <a:ext cx="1285358" cy="155121"/>
        </a:xfrm>
        <a:prstGeom prst="rect">
          <a:avLst/>
        </a:prstGeom>
        <a:solidFill>
          <a:schemeClr val="accent5">
            <a:hueOff val="-5960326"/>
            <a:satOff val="23887"/>
            <a:lumOff val="5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78EA9B-B874-4BED-8B7A-591AF362D7B0}">
      <dsp:nvSpPr>
        <dsp:cNvPr id="0" name=""/>
        <dsp:cNvSpPr/>
      </dsp:nvSpPr>
      <dsp:spPr>
        <a:xfrm>
          <a:off x="3375761" y="2586940"/>
          <a:ext cx="1723572" cy="103414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err="1">
              <a:solidFill>
                <a:schemeClr val="tx2">
                  <a:lumMod val="75000"/>
                </a:schemeClr>
              </a:solidFill>
            </a:rPr>
            <a:t>Establish</a:t>
          </a:r>
          <a:r>
            <a:rPr lang="de-DE" sz="1200" kern="1200">
              <a:solidFill>
                <a:schemeClr val="tx2">
                  <a:lumMod val="75000"/>
                </a:schemeClr>
              </a:solidFill>
            </a:rPr>
            <a:t> </a:t>
          </a:r>
          <a:r>
            <a:rPr lang="de-DE" sz="1200" kern="1200" err="1">
              <a:solidFill>
                <a:schemeClr val="tx2">
                  <a:lumMod val="75000"/>
                </a:schemeClr>
              </a:solidFill>
            </a:rPr>
            <a:t>Draft</a:t>
          </a:r>
          <a:r>
            <a:rPr lang="de-DE" sz="1200" kern="1200">
              <a:solidFill>
                <a:schemeClr val="tx2">
                  <a:lumMod val="75000"/>
                </a:schemeClr>
              </a:solidFill>
            </a:rPr>
            <a:t> ZERO Review &amp; Adaptation </a:t>
          </a:r>
          <a:r>
            <a:rPr lang="de-DE" sz="1200" kern="1200" err="1">
              <a:solidFill>
                <a:schemeClr val="tx2">
                  <a:lumMod val="75000"/>
                </a:schemeClr>
              </a:solidFill>
            </a:rPr>
            <a:t>Guidance</a:t>
          </a:r>
          <a:r>
            <a:rPr lang="de-DE" sz="1200" kern="1200">
              <a:solidFill>
                <a:schemeClr val="tx2">
                  <a:lumMod val="75000"/>
                </a:schemeClr>
              </a:solidFill>
            </a:rPr>
            <a:t>:</a:t>
          </a:r>
        </a:p>
        <a:p>
          <a:pPr marL="57150" lvl="1" indent="-57150" algn="l" defTabSz="466725" rtl="0">
            <a:lnSpc>
              <a:spcPct val="90000"/>
            </a:lnSpc>
            <a:spcBef>
              <a:spcPct val="0"/>
            </a:spcBef>
            <a:spcAft>
              <a:spcPct val="15000"/>
            </a:spcAft>
            <a:buChar char="•"/>
          </a:pPr>
          <a:r>
            <a:rPr lang="de-DE" sz="1050" kern="1200" err="1">
              <a:solidFill>
                <a:schemeClr val="tx2">
                  <a:lumMod val="75000"/>
                </a:schemeClr>
              </a:solidFill>
            </a:rPr>
            <a:t>Based</a:t>
          </a:r>
          <a:r>
            <a:rPr lang="de-DE" sz="1050" kern="1200">
              <a:solidFill>
                <a:schemeClr val="tx2">
                  <a:lumMod val="75000"/>
                </a:schemeClr>
              </a:solidFill>
            </a:rPr>
            <a:t> on </a:t>
          </a:r>
          <a:r>
            <a:rPr lang="de-DE" sz="1050" kern="1200" err="1">
              <a:solidFill>
                <a:schemeClr val="tx2">
                  <a:lumMod val="75000"/>
                </a:schemeClr>
              </a:solidFill>
            </a:rPr>
            <a:t>good</a:t>
          </a:r>
          <a:r>
            <a:rPr lang="de-DE" sz="1050" kern="1200">
              <a:solidFill>
                <a:schemeClr val="tx2">
                  <a:lumMod val="75000"/>
                </a:schemeClr>
              </a:solidFill>
            </a:rPr>
            <a:t> </a:t>
          </a:r>
          <a:r>
            <a:rPr lang="de-DE" sz="1050" kern="1200" err="1">
              <a:solidFill>
                <a:schemeClr val="tx2">
                  <a:lumMod val="75000"/>
                </a:schemeClr>
              </a:solidFill>
            </a:rPr>
            <a:t>practices</a:t>
          </a:r>
          <a:r>
            <a:rPr lang="de-DE" sz="1050" kern="1200">
              <a:solidFill>
                <a:schemeClr val="tx2">
                  <a:lumMod val="75000"/>
                </a:schemeClr>
              </a:solidFill>
              <a:latin typeface="Nunito"/>
            </a:rPr>
            <a:t> </a:t>
          </a:r>
        </a:p>
      </dsp:txBody>
      <dsp:txXfrm>
        <a:off x="3406050" y="2617229"/>
        <a:ext cx="1662994" cy="973565"/>
      </dsp:txXfrm>
    </dsp:sp>
    <dsp:sp modelId="{2DADF3C7-3C66-49B3-A6B4-8111D3F9D737}">
      <dsp:nvSpPr>
        <dsp:cNvPr id="0" name=""/>
        <dsp:cNvSpPr/>
      </dsp:nvSpPr>
      <dsp:spPr>
        <a:xfrm rot="16200000">
          <a:off x="3081457" y="823938"/>
          <a:ext cx="1285358" cy="155121"/>
        </a:xfrm>
        <a:prstGeom prst="rect">
          <a:avLst/>
        </a:prstGeom>
        <a:solidFill>
          <a:schemeClr val="accent5">
            <a:hueOff val="-7947101"/>
            <a:satOff val="31849"/>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0357C1-C7D9-489E-8B17-F89BE73DBCC2}">
      <dsp:nvSpPr>
        <dsp:cNvPr id="0" name=""/>
        <dsp:cNvSpPr/>
      </dsp:nvSpPr>
      <dsp:spPr>
        <a:xfrm>
          <a:off x="3375761" y="1294260"/>
          <a:ext cx="1723572" cy="1034143"/>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a:solidFill>
                <a:schemeClr val="tx2"/>
              </a:solidFill>
            </a:rPr>
            <a:t>Review &amp; </a:t>
          </a:r>
          <a:r>
            <a:rPr lang="de-DE" sz="1200" kern="1200" err="1">
              <a:solidFill>
                <a:schemeClr val="tx2"/>
              </a:solidFill>
            </a:rPr>
            <a:t>adapt</a:t>
          </a:r>
          <a:r>
            <a:rPr lang="de-DE" sz="1200" kern="1200">
              <a:solidFill>
                <a:schemeClr val="tx2"/>
              </a:solidFill>
            </a:rPr>
            <a:t> Workshop, at global and </a:t>
          </a:r>
          <a:r>
            <a:rPr lang="de-DE" sz="1200" kern="1200" err="1">
              <a:solidFill>
                <a:schemeClr val="tx2"/>
              </a:solidFill>
            </a:rPr>
            <a:t>local</a:t>
          </a:r>
          <a:r>
            <a:rPr lang="de-DE" sz="1200" kern="1200">
              <a:solidFill>
                <a:schemeClr val="tx2"/>
              </a:solidFill>
            </a:rPr>
            <a:t> levels</a:t>
          </a:r>
        </a:p>
        <a:p>
          <a:pPr marL="57150" lvl="1" indent="-57150" algn="l" defTabSz="466725" rtl="0">
            <a:lnSpc>
              <a:spcPct val="90000"/>
            </a:lnSpc>
            <a:spcBef>
              <a:spcPct val="0"/>
            </a:spcBef>
            <a:spcAft>
              <a:spcPct val="15000"/>
            </a:spcAft>
            <a:buChar char="•"/>
          </a:pPr>
          <a:r>
            <a:rPr lang="de-DE" sz="1050" kern="1200" err="1">
              <a:solidFill>
                <a:schemeClr val="tx2"/>
              </a:solidFill>
            </a:rPr>
            <a:t>To</a:t>
          </a:r>
          <a:r>
            <a:rPr lang="de-DE" sz="1050" kern="1200">
              <a:solidFill>
                <a:schemeClr val="tx2"/>
              </a:solidFill>
            </a:rPr>
            <a:t> </a:t>
          </a:r>
          <a:r>
            <a:rPr lang="de-DE" sz="1050" kern="1200" err="1">
              <a:solidFill>
                <a:schemeClr val="tx2"/>
              </a:solidFill>
            </a:rPr>
            <a:t>use</a:t>
          </a:r>
          <a:r>
            <a:rPr lang="de-DE" sz="1050" kern="1200">
              <a:solidFill>
                <a:schemeClr val="tx2"/>
              </a:solidFill>
            </a:rPr>
            <a:t> and </a:t>
          </a:r>
          <a:r>
            <a:rPr lang="de-DE" sz="1050" kern="1200" err="1">
              <a:solidFill>
                <a:schemeClr val="tx2"/>
              </a:solidFill>
            </a:rPr>
            <a:t>adapt</a:t>
          </a:r>
          <a:r>
            <a:rPr lang="de-DE" sz="1050" kern="1200">
              <a:solidFill>
                <a:schemeClr val="tx2"/>
              </a:solidFill>
            </a:rPr>
            <a:t> draft</a:t>
          </a:r>
          <a:r>
            <a:rPr lang="de-DE" sz="1050" kern="1200">
              <a:solidFill>
                <a:schemeClr val="tx2"/>
              </a:solidFill>
              <a:latin typeface="Nunito"/>
            </a:rPr>
            <a:t> </a:t>
          </a:r>
          <a:r>
            <a:rPr lang="de-DE" sz="1050" kern="1200">
              <a:solidFill>
                <a:schemeClr val="tx2"/>
              </a:solidFill>
            </a:rPr>
            <a:t> </a:t>
          </a:r>
          <a:r>
            <a:rPr lang="de-DE" sz="1050" kern="1200" err="1">
              <a:solidFill>
                <a:schemeClr val="tx2"/>
              </a:solidFill>
            </a:rPr>
            <a:t>guidance</a:t>
          </a:r>
          <a:endParaRPr lang="de-DE" sz="1050" kern="1200">
            <a:solidFill>
              <a:schemeClr val="tx2"/>
            </a:solidFill>
          </a:endParaRPr>
        </a:p>
      </dsp:txBody>
      <dsp:txXfrm>
        <a:off x="3406050" y="1324549"/>
        <a:ext cx="1662994" cy="973565"/>
      </dsp:txXfrm>
    </dsp:sp>
    <dsp:sp modelId="{C98A5490-AEE4-4EC3-992D-9DEC30925809}">
      <dsp:nvSpPr>
        <dsp:cNvPr id="0" name=""/>
        <dsp:cNvSpPr/>
      </dsp:nvSpPr>
      <dsp:spPr>
        <a:xfrm>
          <a:off x="3727796" y="177598"/>
          <a:ext cx="2285030" cy="155121"/>
        </a:xfrm>
        <a:prstGeom prst="rect">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37B84-9D27-4B09-87A4-8B40A5867230}">
      <dsp:nvSpPr>
        <dsp:cNvPr id="0" name=""/>
        <dsp:cNvSpPr/>
      </dsp:nvSpPr>
      <dsp:spPr>
        <a:xfrm>
          <a:off x="3375761" y="1581"/>
          <a:ext cx="1723572" cy="1034143"/>
        </a:xfrm>
        <a:prstGeom prst="roundRect">
          <a:avLst>
            <a:gd name="adj" fmla="val 10000"/>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de-DE" sz="1200" kern="1200">
              <a:solidFill>
                <a:schemeClr val="tx2"/>
              </a:solidFill>
            </a:rPr>
            <a:t>FINAL </a:t>
          </a:r>
          <a:r>
            <a:rPr lang="de-DE" sz="1200" kern="1200" err="1">
              <a:solidFill>
                <a:schemeClr val="tx2"/>
              </a:solidFill>
            </a:rPr>
            <a:t>Draft</a:t>
          </a:r>
          <a:r>
            <a:rPr lang="de-DE" sz="1200" kern="1200">
              <a:solidFill>
                <a:schemeClr val="tx2"/>
              </a:solidFill>
            </a:rPr>
            <a:t> Review &amp; Adaptation </a:t>
          </a:r>
          <a:r>
            <a:rPr lang="de-DE" sz="1200" kern="1200" err="1">
              <a:solidFill>
                <a:schemeClr val="tx2"/>
              </a:solidFill>
            </a:rPr>
            <a:t>Guidance</a:t>
          </a:r>
          <a:endParaRPr lang="de-DE" sz="1200" kern="1200">
            <a:solidFill>
              <a:schemeClr val="tx2"/>
            </a:solidFill>
          </a:endParaRPr>
        </a:p>
      </dsp:txBody>
      <dsp:txXfrm>
        <a:off x="3406050" y="31870"/>
        <a:ext cx="1662994" cy="973565"/>
      </dsp:txXfrm>
    </dsp:sp>
    <dsp:sp modelId="{66F843B3-0FF6-42B4-8245-A3758C5D0CC4}">
      <dsp:nvSpPr>
        <dsp:cNvPr id="0" name=""/>
        <dsp:cNvSpPr/>
      </dsp:nvSpPr>
      <dsp:spPr>
        <a:xfrm>
          <a:off x="5668112" y="1581"/>
          <a:ext cx="1723572" cy="103414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de-DE" sz="1800" kern="1200">
              <a:solidFill>
                <a:schemeClr val="tx2"/>
              </a:solidFill>
            </a:rPr>
            <a:t>Dissemination</a:t>
          </a:r>
          <a:r>
            <a:rPr lang="de-DE" sz="1200" kern="1200">
              <a:solidFill>
                <a:schemeClr val="bg1"/>
              </a:solidFill>
              <a:latin typeface="Nunito"/>
            </a:rPr>
            <a:t> </a:t>
          </a:r>
          <a:endParaRPr lang="de-DE" sz="1200" kern="1200">
            <a:solidFill>
              <a:schemeClr val="bg1"/>
            </a:solidFill>
          </a:endParaRPr>
        </a:p>
        <a:p>
          <a:pPr marL="0" lvl="0" indent="0" algn="ctr" defTabSz="800100">
            <a:lnSpc>
              <a:spcPct val="90000"/>
            </a:lnSpc>
            <a:spcBef>
              <a:spcPct val="0"/>
            </a:spcBef>
            <a:spcAft>
              <a:spcPct val="35000"/>
            </a:spcAft>
            <a:buNone/>
          </a:pPr>
          <a:endParaRPr lang="de-DE" sz="1200" kern="1200">
            <a:solidFill>
              <a:schemeClr val="tx2">
                <a:lumMod val="75000"/>
              </a:schemeClr>
            </a:solidFill>
          </a:endParaRPr>
        </a:p>
      </dsp:txBody>
      <dsp:txXfrm>
        <a:off x="5698401" y="31870"/>
        <a:ext cx="1662994" cy="973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084CD-C0AC-4808-BEAD-FFC7508FB22A}">
      <dsp:nvSpPr>
        <dsp:cNvPr id="0" name=""/>
        <dsp:cNvSpPr/>
      </dsp:nvSpPr>
      <dsp:spPr>
        <a:xfrm>
          <a:off x="0" y="3569689"/>
          <a:ext cx="6719887" cy="390629"/>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Edit and finalize tools </a:t>
          </a:r>
          <a:endParaRPr lang="de-DE" sz="1200" kern="1200">
            <a:solidFill>
              <a:schemeClr val="tx2"/>
            </a:solidFill>
          </a:endParaRPr>
        </a:p>
      </dsp:txBody>
      <dsp:txXfrm>
        <a:off x="0" y="3569689"/>
        <a:ext cx="6719887" cy="390629"/>
      </dsp:txXfrm>
    </dsp:sp>
    <dsp:sp modelId="{18BE8819-93AC-414D-AE6E-B9041877C378}">
      <dsp:nvSpPr>
        <dsp:cNvPr id="0" name=""/>
        <dsp:cNvSpPr/>
      </dsp:nvSpPr>
      <dsp:spPr>
        <a:xfrm rot="10800000">
          <a:off x="0" y="2974761"/>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Pilot or test adapted tools </a:t>
          </a:r>
          <a:endParaRPr lang="de-DE" sz="1200" kern="1200">
            <a:solidFill>
              <a:schemeClr val="tx2"/>
            </a:solidFill>
          </a:endParaRPr>
        </a:p>
      </dsp:txBody>
      <dsp:txXfrm rot="10800000">
        <a:off x="0" y="2974761"/>
        <a:ext cx="6719887" cy="390373"/>
      </dsp:txXfrm>
    </dsp:sp>
    <dsp:sp modelId="{6135BF43-AF9C-459F-9700-8D28F75BBC40}">
      <dsp:nvSpPr>
        <dsp:cNvPr id="0" name=""/>
        <dsp:cNvSpPr/>
      </dsp:nvSpPr>
      <dsp:spPr>
        <a:xfrm rot="10800000">
          <a:off x="0" y="2379833"/>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Before finalizing consider consulting other program teams, the future users </a:t>
          </a:r>
          <a:endParaRPr lang="de-DE" sz="1200" kern="1200">
            <a:solidFill>
              <a:schemeClr val="tx2"/>
            </a:solidFill>
          </a:endParaRPr>
        </a:p>
      </dsp:txBody>
      <dsp:txXfrm rot="10800000">
        <a:off x="0" y="2379833"/>
        <a:ext cx="6719887" cy="390373"/>
      </dsp:txXfrm>
    </dsp:sp>
    <dsp:sp modelId="{ECD0EB4C-B3FE-4ED6-81B3-2A87A7E74A6A}">
      <dsp:nvSpPr>
        <dsp:cNvPr id="0" name=""/>
        <dsp:cNvSpPr/>
      </dsp:nvSpPr>
      <dsp:spPr>
        <a:xfrm rot="10800000">
          <a:off x="0" y="1784904"/>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Review your protection data collection and tools, related guidance </a:t>
          </a:r>
          <a:endParaRPr lang="de-DE" sz="1200" kern="1200">
            <a:solidFill>
              <a:schemeClr val="tx2"/>
            </a:solidFill>
          </a:endParaRPr>
        </a:p>
      </dsp:txBody>
      <dsp:txXfrm rot="10800000">
        <a:off x="0" y="1784904"/>
        <a:ext cx="6719887" cy="390373"/>
      </dsp:txXfrm>
    </dsp:sp>
    <dsp:sp modelId="{AB5620FF-405B-43D7-8104-30AF8E94A3A9}">
      <dsp:nvSpPr>
        <dsp:cNvPr id="0" name=""/>
        <dsp:cNvSpPr/>
      </dsp:nvSpPr>
      <dsp:spPr>
        <a:xfrm rot="10800000">
          <a:off x="0" y="1189976"/>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Discuss which tools and part of assessment process to review, timelines &amp; responsibilities </a:t>
          </a:r>
          <a:endParaRPr lang="de-DE" sz="1200" kern="1200">
            <a:solidFill>
              <a:schemeClr val="tx2"/>
            </a:solidFill>
          </a:endParaRPr>
        </a:p>
      </dsp:txBody>
      <dsp:txXfrm rot="10800000">
        <a:off x="0" y="1189976"/>
        <a:ext cx="6719887" cy="390373"/>
      </dsp:txXfrm>
    </dsp:sp>
    <dsp:sp modelId="{C4E2875D-746B-4ED6-BE72-D9A7FDC73D18}">
      <dsp:nvSpPr>
        <dsp:cNvPr id="0" name=""/>
        <dsp:cNvSpPr/>
      </dsp:nvSpPr>
      <dsp:spPr>
        <a:xfrm rot="10800000">
          <a:off x="0" y="595048"/>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Setup a small cell/ task force, ideally MEAL and operation staff, invite OPD</a:t>
          </a:r>
          <a:endParaRPr lang="de-DE" sz="1200" kern="1200">
            <a:solidFill>
              <a:schemeClr val="tx2"/>
            </a:solidFill>
          </a:endParaRPr>
        </a:p>
      </dsp:txBody>
      <dsp:txXfrm rot="10800000">
        <a:off x="0" y="595048"/>
        <a:ext cx="6719887" cy="390373"/>
      </dsp:txXfrm>
    </dsp:sp>
    <dsp:sp modelId="{00E222D9-EA88-48B2-88DB-B858D46B3248}">
      <dsp:nvSpPr>
        <dsp:cNvPr id="0" name=""/>
        <dsp:cNvSpPr/>
      </dsp:nvSpPr>
      <dsp:spPr>
        <a:xfrm rot="10800000">
          <a:off x="0" y="119"/>
          <a:ext cx="6719887" cy="600787"/>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e-DE" sz="1200" b="1" kern="1200">
              <a:solidFill>
                <a:schemeClr val="tx2"/>
              </a:solidFill>
            </a:rPr>
            <a:t>Initial disability training – before adapting the tools </a:t>
          </a:r>
          <a:endParaRPr lang="de-DE" sz="1200" kern="1200">
            <a:solidFill>
              <a:schemeClr val="tx2"/>
            </a:solidFill>
          </a:endParaRPr>
        </a:p>
      </dsp:txBody>
      <dsp:txXfrm rot="10800000">
        <a:off x="0" y="119"/>
        <a:ext cx="6719887" cy="390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694" y="135496"/>
          <a:ext cx="1480835" cy="224928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tx2"/>
              </a:solidFill>
            </a:rPr>
            <a:t>Your organization/ colleagues are </a:t>
          </a:r>
          <a:r>
            <a:rPr lang="de-DE" sz="1400" b="1" kern="1200">
              <a:solidFill>
                <a:schemeClr val="tx2"/>
              </a:solidFill>
            </a:rPr>
            <a:t>new to Disability inclusion</a:t>
          </a:r>
        </a:p>
      </dsp:txBody>
      <dsp:txXfrm>
        <a:off x="44066" y="178868"/>
        <a:ext cx="1394091" cy="2162543"/>
      </dsp:txXfrm>
    </dsp:sp>
    <dsp:sp modelId="{5B150ADB-D7C2-42CB-B3E1-AFE1E69A5423}">
      <dsp:nvSpPr>
        <dsp:cNvPr id="0" name=""/>
        <dsp:cNvSpPr/>
      </dsp:nvSpPr>
      <dsp:spPr>
        <a:xfrm>
          <a:off x="1629613" y="1076516"/>
          <a:ext cx="313937" cy="36724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tx2"/>
            </a:solidFill>
          </a:endParaRPr>
        </a:p>
      </dsp:txBody>
      <dsp:txXfrm>
        <a:off x="1629613" y="1149965"/>
        <a:ext cx="219756" cy="220349"/>
      </dsp:txXfrm>
    </dsp:sp>
    <dsp:sp modelId="{3EAAA37C-53DF-4CCE-933F-2A67C01C37B8}">
      <dsp:nvSpPr>
        <dsp:cNvPr id="0" name=""/>
        <dsp:cNvSpPr/>
      </dsp:nvSpPr>
      <dsp:spPr>
        <a:xfrm>
          <a:off x="2073864" y="135496"/>
          <a:ext cx="1480835" cy="2249287"/>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a:solidFill>
                <a:schemeClr val="tx2"/>
              </a:solidFill>
            </a:rPr>
            <a:t>Use</a:t>
          </a:r>
          <a:r>
            <a:rPr lang="de-DE" sz="1400" kern="1200">
              <a:solidFill>
                <a:schemeClr val="tx2"/>
              </a:solidFill>
            </a:rPr>
            <a:t>: </a:t>
          </a:r>
        </a:p>
        <a:p>
          <a:pPr marL="0" lvl="0" indent="0" algn="ctr" defTabSz="622300">
            <a:lnSpc>
              <a:spcPct val="90000"/>
            </a:lnSpc>
            <a:spcBef>
              <a:spcPct val="0"/>
            </a:spcBef>
            <a:spcAft>
              <a:spcPct val="35000"/>
            </a:spcAft>
            <a:buNone/>
          </a:pPr>
          <a:r>
            <a:rPr lang="de-DE" sz="1400" b="1" kern="1200">
              <a:solidFill>
                <a:schemeClr val="tx2"/>
              </a:solidFill>
            </a:rPr>
            <a:t>Tab 11</a:t>
          </a:r>
          <a:r>
            <a:rPr lang="de-DE" sz="1400" kern="1200">
              <a:solidFill>
                <a:schemeClr val="tx2"/>
              </a:solidFill>
            </a:rPr>
            <a:t>: pick the right learning resource from e-learning to online to face to face training modules &amp; guidance</a:t>
          </a:r>
        </a:p>
      </dsp:txBody>
      <dsp:txXfrm>
        <a:off x="2117236" y="178868"/>
        <a:ext cx="1394091" cy="2162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694" y="426169"/>
          <a:ext cx="1480835" cy="234301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accent3">
                  <a:lumMod val="75000"/>
                </a:schemeClr>
              </a:solidFill>
            </a:rPr>
            <a:t>You </a:t>
          </a:r>
          <a:r>
            <a:rPr lang="de-DE" sz="1600" kern="1200">
              <a:solidFill>
                <a:schemeClr val="accent3">
                  <a:lumMod val="75000"/>
                </a:schemeClr>
              </a:solidFill>
            </a:rPr>
            <a:t>want</a:t>
          </a:r>
          <a:r>
            <a:rPr lang="de-DE" sz="1400" kern="1200">
              <a:solidFill>
                <a:schemeClr val="accent3">
                  <a:lumMod val="75000"/>
                </a:schemeClr>
              </a:solidFill>
            </a:rPr>
            <a:t> to check </a:t>
          </a:r>
          <a:r>
            <a:rPr lang="de-DE" sz="1400" b="1" kern="1200">
              <a:solidFill>
                <a:schemeClr val="accent3">
                  <a:lumMod val="75000"/>
                </a:schemeClr>
              </a:solidFill>
            </a:rPr>
            <a:t>whether this tools could be of interest &amp; how it is to be used</a:t>
          </a:r>
          <a:r>
            <a:rPr lang="de-DE" sz="1400" kern="1200">
              <a:solidFill>
                <a:schemeClr val="accent3">
                  <a:lumMod val="75000"/>
                </a:schemeClr>
              </a:solidFill>
            </a:rPr>
            <a:t>? </a:t>
          </a:r>
        </a:p>
      </dsp:txBody>
      <dsp:txXfrm>
        <a:off x="44066" y="469541"/>
        <a:ext cx="1394091" cy="2256272"/>
      </dsp:txXfrm>
    </dsp:sp>
    <dsp:sp modelId="{5B150ADB-D7C2-42CB-B3E1-AFE1E69A5423}">
      <dsp:nvSpPr>
        <dsp:cNvPr id="0" name=""/>
        <dsp:cNvSpPr/>
      </dsp:nvSpPr>
      <dsp:spPr>
        <a:xfrm>
          <a:off x="1629613" y="1414053"/>
          <a:ext cx="313937" cy="367247"/>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accent3">
                <a:lumMod val="75000"/>
              </a:schemeClr>
            </a:solidFill>
          </a:endParaRPr>
        </a:p>
      </dsp:txBody>
      <dsp:txXfrm>
        <a:off x="1629613" y="1487502"/>
        <a:ext cx="219756" cy="220349"/>
      </dsp:txXfrm>
    </dsp:sp>
    <dsp:sp modelId="{3EAAA37C-53DF-4CCE-933F-2A67C01C37B8}">
      <dsp:nvSpPr>
        <dsp:cNvPr id="0" name=""/>
        <dsp:cNvSpPr/>
      </dsp:nvSpPr>
      <dsp:spPr>
        <a:xfrm>
          <a:off x="2073864" y="426169"/>
          <a:ext cx="1480835" cy="2343016"/>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a:solidFill>
                <a:schemeClr val="accent3">
                  <a:lumMod val="75000"/>
                </a:schemeClr>
              </a:solidFill>
            </a:rPr>
            <a:t>Use: </a:t>
          </a:r>
        </a:p>
        <a:p>
          <a:pPr marL="0" lvl="0" indent="0" algn="ctr" defTabSz="622300">
            <a:lnSpc>
              <a:spcPct val="90000"/>
            </a:lnSpc>
            <a:spcBef>
              <a:spcPct val="0"/>
            </a:spcBef>
            <a:spcAft>
              <a:spcPct val="35000"/>
            </a:spcAft>
            <a:buNone/>
          </a:pPr>
          <a:r>
            <a:rPr lang="de-DE" sz="1400" b="1" kern="1200">
              <a:solidFill>
                <a:schemeClr val="accent3">
                  <a:lumMod val="75000"/>
                </a:schemeClr>
              </a:solidFill>
            </a:rPr>
            <a:t>&gt; Tab 2: </a:t>
          </a:r>
          <a:r>
            <a:rPr lang="de-DE" sz="1400" kern="1200">
              <a:solidFill>
                <a:schemeClr val="accent3">
                  <a:lumMod val="75000"/>
                </a:schemeClr>
              </a:solidFill>
            </a:rPr>
            <a:t>Check more indepth information on purpose, scope and targeted users</a:t>
          </a:r>
        </a:p>
        <a:p>
          <a:pPr marL="0" lvl="0" indent="0" algn="ctr" defTabSz="622300">
            <a:lnSpc>
              <a:spcPct val="90000"/>
            </a:lnSpc>
            <a:spcBef>
              <a:spcPct val="0"/>
            </a:spcBef>
            <a:spcAft>
              <a:spcPct val="35000"/>
            </a:spcAft>
            <a:buNone/>
          </a:pPr>
          <a:r>
            <a:rPr lang="de-DE" sz="1400" kern="1200">
              <a:solidFill>
                <a:schemeClr val="accent3">
                  <a:lumMod val="75000"/>
                </a:schemeClr>
              </a:solidFill>
            </a:rPr>
            <a:t>&gt; </a:t>
          </a:r>
          <a:r>
            <a:rPr lang="de-DE" sz="1400" b="1" kern="1200">
              <a:solidFill>
                <a:schemeClr val="accent3">
                  <a:lumMod val="75000"/>
                </a:schemeClr>
              </a:solidFill>
            </a:rPr>
            <a:t>How-to Note for guidance</a:t>
          </a:r>
        </a:p>
      </dsp:txBody>
      <dsp:txXfrm>
        <a:off x="2117236" y="469541"/>
        <a:ext cx="1394091" cy="22562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3585" y="239950"/>
          <a:ext cx="1567803" cy="2569841"/>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solidFill>
                <a:schemeClr val="accent5"/>
              </a:solidFill>
            </a:rPr>
            <a:t>To </a:t>
          </a:r>
          <a:r>
            <a:rPr lang="de-DE" sz="1600" b="1" kern="1200">
              <a:solidFill>
                <a:schemeClr val="accent5"/>
              </a:solidFill>
            </a:rPr>
            <a:t>identify gaps </a:t>
          </a:r>
          <a:r>
            <a:rPr lang="de-DE" sz="1600" kern="1200">
              <a:solidFill>
                <a:schemeClr val="accent5"/>
              </a:solidFill>
            </a:rPr>
            <a:t>in your standard operating procedures &amp; processes</a:t>
          </a:r>
        </a:p>
      </dsp:txBody>
      <dsp:txXfrm>
        <a:off x="49504" y="285869"/>
        <a:ext cx="1475965" cy="2478003"/>
      </dsp:txXfrm>
    </dsp:sp>
    <dsp:sp modelId="{5B150ADB-D7C2-42CB-B3E1-AFE1E69A5423}">
      <dsp:nvSpPr>
        <dsp:cNvPr id="0" name=""/>
        <dsp:cNvSpPr/>
      </dsp:nvSpPr>
      <dsp:spPr>
        <a:xfrm>
          <a:off x="1728169" y="1330463"/>
          <a:ext cx="332374" cy="388815"/>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accent5"/>
            </a:solidFill>
          </a:endParaRPr>
        </a:p>
      </dsp:txBody>
      <dsp:txXfrm>
        <a:off x="1728169" y="1408226"/>
        <a:ext cx="232662" cy="233289"/>
      </dsp:txXfrm>
    </dsp:sp>
    <dsp:sp modelId="{3EAAA37C-53DF-4CCE-933F-2A67C01C37B8}">
      <dsp:nvSpPr>
        <dsp:cNvPr id="0" name=""/>
        <dsp:cNvSpPr/>
      </dsp:nvSpPr>
      <dsp:spPr>
        <a:xfrm>
          <a:off x="2198510" y="239950"/>
          <a:ext cx="1567803" cy="2569841"/>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accent5"/>
              </a:solidFill>
            </a:rPr>
            <a:t>Use:</a:t>
          </a:r>
        </a:p>
        <a:p>
          <a:pPr marL="0" lvl="0" indent="0" algn="ctr" defTabSz="622300">
            <a:lnSpc>
              <a:spcPct val="90000"/>
            </a:lnSpc>
            <a:spcBef>
              <a:spcPct val="0"/>
            </a:spcBef>
            <a:spcAft>
              <a:spcPct val="35000"/>
            </a:spcAft>
            <a:buNone/>
          </a:pPr>
          <a:r>
            <a:rPr lang="de-DE" sz="1400" kern="1200">
              <a:solidFill>
                <a:schemeClr val="accent5"/>
              </a:solidFill>
            </a:rPr>
            <a:t>&gt; T</a:t>
          </a:r>
          <a:r>
            <a:rPr lang="de-DE" sz="1400" b="1" kern="1200">
              <a:solidFill>
                <a:schemeClr val="accent5"/>
              </a:solidFill>
            </a:rPr>
            <a:t>ab 3: </a:t>
          </a:r>
          <a:r>
            <a:rPr lang="de-DE" sz="1400" b="0" kern="1200">
              <a:solidFill>
                <a:schemeClr val="accent5"/>
              </a:solidFill>
            </a:rPr>
            <a:t>the review grid on SOPs, </a:t>
          </a:r>
        </a:p>
        <a:p>
          <a:pPr marL="0" lvl="0" indent="0" algn="ctr" defTabSz="622300">
            <a:lnSpc>
              <a:spcPct val="90000"/>
            </a:lnSpc>
            <a:spcBef>
              <a:spcPct val="0"/>
            </a:spcBef>
            <a:spcAft>
              <a:spcPct val="35000"/>
            </a:spcAft>
            <a:buNone/>
          </a:pPr>
          <a:r>
            <a:rPr lang="de-DE" sz="1400" kern="1200">
              <a:solidFill>
                <a:schemeClr val="accent5"/>
              </a:solidFill>
            </a:rPr>
            <a:t>&gt; </a:t>
          </a:r>
          <a:r>
            <a:rPr lang="de-DE" sz="1400" b="1" kern="1200">
              <a:solidFill>
                <a:schemeClr val="accent5"/>
              </a:solidFill>
            </a:rPr>
            <a:t>Tab 6: </a:t>
          </a:r>
          <a:r>
            <a:rPr lang="de-DE" sz="1400" b="0" kern="1200">
              <a:solidFill>
                <a:schemeClr val="accent5"/>
              </a:solidFill>
            </a:rPr>
            <a:t>containing checklist for accessible assessment processes</a:t>
          </a:r>
        </a:p>
      </dsp:txBody>
      <dsp:txXfrm>
        <a:off x="2244429" y="285869"/>
        <a:ext cx="1475965" cy="2478003"/>
      </dsp:txXfrm>
    </dsp:sp>
    <dsp:sp modelId="{67534DDE-733A-4081-AD72-E85B676E589F}">
      <dsp:nvSpPr>
        <dsp:cNvPr id="0" name=""/>
        <dsp:cNvSpPr/>
      </dsp:nvSpPr>
      <dsp:spPr>
        <a:xfrm>
          <a:off x="3923094" y="1330463"/>
          <a:ext cx="332374" cy="388815"/>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accent5"/>
            </a:solidFill>
          </a:endParaRPr>
        </a:p>
      </dsp:txBody>
      <dsp:txXfrm>
        <a:off x="3923094" y="1408226"/>
        <a:ext cx="232662" cy="233289"/>
      </dsp:txXfrm>
    </dsp:sp>
    <dsp:sp modelId="{FA31AA8B-880F-4F71-97FC-24884D589607}">
      <dsp:nvSpPr>
        <dsp:cNvPr id="0" name=""/>
        <dsp:cNvSpPr/>
      </dsp:nvSpPr>
      <dsp:spPr>
        <a:xfrm>
          <a:off x="4393435" y="239950"/>
          <a:ext cx="1567803" cy="2569841"/>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solidFill>
                <a:schemeClr val="accent5"/>
              </a:solidFill>
            </a:rPr>
            <a:t>To identify </a:t>
          </a:r>
          <a:r>
            <a:rPr lang="de-DE" sz="1800" b="1" kern="1200">
              <a:solidFill>
                <a:schemeClr val="accent5"/>
              </a:solidFill>
            </a:rPr>
            <a:t>solutions </a:t>
          </a:r>
          <a:r>
            <a:rPr lang="de-DE" sz="1800" kern="1200">
              <a:solidFill>
                <a:schemeClr val="accent5"/>
              </a:solidFill>
            </a:rPr>
            <a:t>for the gaps</a:t>
          </a:r>
        </a:p>
      </dsp:txBody>
      <dsp:txXfrm>
        <a:off x="4439354" y="285869"/>
        <a:ext cx="1475965" cy="2478003"/>
      </dsp:txXfrm>
    </dsp:sp>
    <dsp:sp modelId="{0674405B-9E3C-4146-A0A5-8D944A80C11F}">
      <dsp:nvSpPr>
        <dsp:cNvPr id="0" name=""/>
        <dsp:cNvSpPr/>
      </dsp:nvSpPr>
      <dsp:spPr>
        <a:xfrm>
          <a:off x="6118019" y="1330463"/>
          <a:ext cx="332374" cy="388815"/>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solidFill>
              <a:schemeClr val="accent5"/>
            </a:solidFill>
          </a:endParaRPr>
        </a:p>
      </dsp:txBody>
      <dsp:txXfrm>
        <a:off x="6118019" y="1408226"/>
        <a:ext cx="232662" cy="233289"/>
      </dsp:txXfrm>
    </dsp:sp>
    <dsp:sp modelId="{700EBD4A-472A-449C-B67F-C2D9D0F52B0E}">
      <dsp:nvSpPr>
        <dsp:cNvPr id="0" name=""/>
        <dsp:cNvSpPr/>
      </dsp:nvSpPr>
      <dsp:spPr>
        <a:xfrm>
          <a:off x="6588360" y="239950"/>
          <a:ext cx="1567803" cy="2569841"/>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accent5"/>
              </a:solidFill>
            </a:rPr>
            <a:t>Use the: </a:t>
          </a:r>
        </a:p>
        <a:p>
          <a:pPr marL="0" lvl="0" indent="0" algn="ctr" defTabSz="622300">
            <a:lnSpc>
              <a:spcPct val="90000"/>
            </a:lnSpc>
            <a:spcBef>
              <a:spcPct val="0"/>
            </a:spcBef>
            <a:spcAft>
              <a:spcPct val="35000"/>
            </a:spcAft>
            <a:buNone/>
          </a:pPr>
          <a:r>
            <a:rPr lang="de-DE" sz="1400" kern="1200">
              <a:solidFill>
                <a:schemeClr val="accent5"/>
              </a:solidFill>
            </a:rPr>
            <a:t>&gt; </a:t>
          </a:r>
          <a:r>
            <a:rPr lang="de-DE" sz="1400" b="1" kern="1200">
              <a:solidFill>
                <a:schemeClr val="accent5"/>
              </a:solidFill>
            </a:rPr>
            <a:t>Tab 3: </a:t>
          </a:r>
          <a:r>
            <a:rPr lang="de-DE" sz="1400" kern="1200">
              <a:solidFill>
                <a:schemeClr val="accent5"/>
              </a:solidFill>
            </a:rPr>
            <a:t>Recommended actions &amp; referenced practices</a:t>
          </a:r>
        </a:p>
        <a:p>
          <a:pPr marL="0" lvl="0" indent="0" algn="ctr" defTabSz="622300">
            <a:lnSpc>
              <a:spcPct val="90000"/>
            </a:lnSpc>
            <a:spcBef>
              <a:spcPct val="0"/>
            </a:spcBef>
            <a:spcAft>
              <a:spcPct val="35000"/>
            </a:spcAft>
            <a:buNone/>
          </a:pPr>
          <a:r>
            <a:rPr lang="de-DE" sz="1400" kern="1200">
              <a:solidFill>
                <a:schemeClr val="accent5"/>
              </a:solidFill>
            </a:rPr>
            <a:t>&gt; </a:t>
          </a:r>
          <a:r>
            <a:rPr lang="de-DE" sz="1400" b="1" kern="1200">
              <a:solidFill>
                <a:schemeClr val="accent5"/>
              </a:solidFill>
            </a:rPr>
            <a:t>Tab 6:</a:t>
          </a:r>
          <a:r>
            <a:rPr lang="de-DE" sz="1400" kern="1200">
              <a:solidFill>
                <a:schemeClr val="accent5"/>
              </a:solidFill>
            </a:rPr>
            <a:t> Recommended actions of coulmn B</a:t>
          </a:r>
        </a:p>
      </dsp:txBody>
      <dsp:txXfrm>
        <a:off x="6634279" y="285869"/>
        <a:ext cx="1475965" cy="2478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7059" y="212138"/>
          <a:ext cx="1455989" cy="299610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solidFill>
                <a:schemeClr val="accent4">
                  <a:lumMod val="75000"/>
                </a:schemeClr>
              </a:solidFill>
            </a:rPr>
            <a:t>To identify </a:t>
          </a:r>
          <a:r>
            <a:rPr lang="de-DE" sz="1600" b="1" kern="1200">
              <a:solidFill>
                <a:schemeClr val="accent4">
                  <a:lumMod val="75000"/>
                </a:schemeClr>
              </a:solidFill>
            </a:rPr>
            <a:t>gap</a:t>
          </a:r>
          <a:r>
            <a:rPr lang="de-DE" sz="1600" kern="1200">
              <a:solidFill>
                <a:schemeClr val="accent4">
                  <a:lumMod val="75000"/>
                </a:schemeClr>
              </a:solidFill>
            </a:rPr>
            <a:t>s in your questionnaire(s)</a:t>
          </a:r>
        </a:p>
      </dsp:txBody>
      <dsp:txXfrm>
        <a:off x="49703" y="254782"/>
        <a:ext cx="1370701" cy="2910815"/>
      </dsp:txXfrm>
    </dsp:sp>
    <dsp:sp modelId="{5B150ADB-D7C2-42CB-B3E1-AFE1E69A5423}">
      <dsp:nvSpPr>
        <dsp:cNvPr id="0" name=""/>
        <dsp:cNvSpPr/>
      </dsp:nvSpPr>
      <dsp:spPr>
        <a:xfrm>
          <a:off x="1608648" y="1529647"/>
          <a:ext cx="308669" cy="361085"/>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solidFill>
              <a:schemeClr val="accent4">
                <a:lumMod val="75000"/>
              </a:schemeClr>
            </a:solidFill>
          </a:endParaRPr>
        </a:p>
      </dsp:txBody>
      <dsp:txXfrm>
        <a:off x="1608648" y="1601864"/>
        <a:ext cx="216068" cy="216651"/>
      </dsp:txXfrm>
    </dsp:sp>
    <dsp:sp modelId="{3EAAA37C-53DF-4CCE-933F-2A67C01C37B8}">
      <dsp:nvSpPr>
        <dsp:cNvPr id="0" name=""/>
        <dsp:cNvSpPr/>
      </dsp:nvSpPr>
      <dsp:spPr>
        <a:xfrm>
          <a:off x="2045445" y="212138"/>
          <a:ext cx="1455989" cy="299610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solidFill>
                <a:schemeClr val="accent4">
                  <a:lumMod val="75000"/>
                </a:schemeClr>
              </a:solidFill>
            </a:rPr>
            <a:t>Use:</a:t>
          </a:r>
        </a:p>
        <a:p>
          <a:pPr marL="0" lvl="0" indent="0" algn="ctr" defTabSz="622300">
            <a:lnSpc>
              <a:spcPct val="90000"/>
            </a:lnSpc>
            <a:spcBef>
              <a:spcPct val="0"/>
            </a:spcBef>
            <a:spcAft>
              <a:spcPct val="35000"/>
            </a:spcAft>
            <a:buNone/>
          </a:pPr>
          <a:r>
            <a:rPr lang="de-DE" sz="1400" kern="1200">
              <a:solidFill>
                <a:schemeClr val="accent4">
                  <a:lumMod val="75000"/>
                </a:schemeClr>
              </a:solidFill>
            </a:rPr>
            <a:t>&gt; </a:t>
          </a:r>
          <a:r>
            <a:rPr lang="de-DE" sz="1400" b="1" kern="1200">
              <a:solidFill>
                <a:schemeClr val="accent4">
                  <a:lumMod val="75000"/>
                </a:schemeClr>
              </a:solidFill>
            </a:rPr>
            <a:t>Tab 4: </a:t>
          </a:r>
          <a:r>
            <a:rPr lang="de-DE" sz="1400" b="0" kern="1200">
              <a:solidFill>
                <a:schemeClr val="accent4">
                  <a:lumMod val="75000"/>
                </a:schemeClr>
              </a:solidFill>
            </a:rPr>
            <a:t>Review grid for demographic sections, </a:t>
          </a:r>
        </a:p>
        <a:p>
          <a:pPr marL="0" lvl="0" indent="0" algn="ctr" defTabSz="622300">
            <a:lnSpc>
              <a:spcPct val="90000"/>
            </a:lnSpc>
            <a:spcBef>
              <a:spcPct val="0"/>
            </a:spcBef>
            <a:spcAft>
              <a:spcPct val="35000"/>
            </a:spcAft>
            <a:buNone/>
          </a:pPr>
          <a:r>
            <a:rPr lang="de-DE" sz="1400" kern="1200">
              <a:solidFill>
                <a:schemeClr val="accent4">
                  <a:lumMod val="75000"/>
                </a:schemeClr>
              </a:solidFill>
            </a:rPr>
            <a:t>&gt; </a:t>
          </a:r>
          <a:r>
            <a:rPr lang="de-DE" sz="1400" b="1" kern="1200">
              <a:solidFill>
                <a:schemeClr val="accent4">
                  <a:lumMod val="75000"/>
                </a:schemeClr>
              </a:solidFill>
            </a:rPr>
            <a:t>Tab 6: </a:t>
          </a:r>
          <a:r>
            <a:rPr lang="de-DE" sz="1400" b="0" kern="1200">
              <a:solidFill>
                <a:schemeClr val="accent4">
                  <a:lumMod val="75000"/>
                </a:schemeClr>
              </a:solidFill>
            </a:rPr>
            <a:t>Checklist on accessible assessments, columns KII, FGDs &amp; questionnaires</a:t>
          </a:r>
        </a:p>
      </dsp:txBody>
      <dsp:txXfrm>
        <a:off x="2088089" y="254782"/>
        <a:ext cx="1370701" cy="2910815"/>
      </dsp:txXfrm>
    </dsp:sp>
    <dsp:sp modelId="{73344DA3-4A6F-45B5-B712-5DB0A9745193}">
      <dsp:nvSpPr>
        <dsp:cNvPr id="0" name=""/>
        <dsp:cNvSpPr/>
      </dsp:nvSpPr>
      <dsp:spPr>
        <a:xfrm>
          <a:off x="3647034" y="1529647"/>
          <a:ext cx="308669" cy="361085"/>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solidFill>
              <a:schemeClr val="accent4">
                <a:lumMod val="75000"/>
              </a:schemeClr>
            </a:solidFill>
          </a:endParaRPr>
        </a:p>
      </dsp:txBody>
      <dsp:txXfrm>
        <a:off x="3647034" y="1601864"/>
        <a:ext cx="216068" cy="216651"/>
      </dsp:txXfrm>
    </dsp:sp>
    <dsp:sp modelId="{A2942FDC-9519-483A-9F45-1EE0E5A1B6DA}">
      <dsp:nvSpPr>
        <dsp:cNvPr id="0" name=""/>
        <dsp:cNvSpPr/>
      </dsp:nvSpPr>
      <dsp:spPr>
        <a:xfrm>
          <a:off x="4083831" y="212138"/>
          <a:ext cx="1455989" cy="299610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solidFill>
                <a:schemeClr val="accent4">
                  <a:lumMod val="75000"/>
                </a:schemeClr>
              </a:solidFill>
            </a:rPr>
            <a:t>To identify </a:t>
          </a:r>
          <a:r>
            <a:rPr lang="de-DE" sz="1800" b="1" kern="1200">
              <a:solidFill>
                <a:schemeClr val="accent4">
                  <a:lumMod val="75000"/>
                </a:schemeClr>
              </a:solidFill>
            </a:rPr>
            <a:t>solutions </a:t>
          </a:r>
          <a:r>
            <a:rPr lang="de-DE" sz="1800" kern="1200">
              <a:solidFill>
                <a:schemeClr val="accent4">
                  <a:lumMod val="75000"/>
                </a:schemeClr>
              </a:solidFill>
            </a:rPr>
            <a:t>for the gaps</a:t>
          </a:r>
        </a:p>
      </dsp:txBody>
      <dsp:txXfrm>
        <a:off x="4126475" y="254782"/>
        <a:ext cx="1370701" cy="2910815"/>
      </dsp:txXfrm>
    </dsp:sp>
    <dsp:sp modelId="{C99BDD9D-EDDC-4C35-94B0-DEC90E0AAEB1}">
      <dsp:nvSpPr>
        <dsp:cNvPr id="0" name=""/>
        <dsp:cNvSpPr/>
      </dsp:nvSpPr>
      <dsp:spPr>
        <a:xfrm>
          <a:off x="5685420" y="1529647"/>
          <a:ext cx="308669" cy="361085"/>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e-DE" sz="1100" kern="1200">
            <a:solidFill>
              <a:schemeClr val="accent4">
                <a:lumMod val="75000"/>
              </a:schemeClr>
            </a:solidFill>
          </a:endParaRPr>
        </a:p>
      </dsp:txBody>
      <dsp:txXfrm>
        <a:off x="5685420" y="1601864"/>
        <a:ext cx="216068" cy="216651"/>
      </dsp:txXfrm>
    </dsp:sp>
    <dsp:sp modelId="{CB0E8D22-E202-454D-8217-04B4393DB80C}">
      <dsp:nvSpPr>
        <dsp:cNvPr id="0" name=""/>
        <dsp:cNvSpPr/>
      </dsp:nvSpPr>
      <dsp:spPr>
        <a:xfrm>
          <a:off x="6122217" y="212138"/>
          <a:ext cx="2014740" cy="299610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algn="ctr" defTabSz="466725">
            <a:lnSpc>
              <a:spcPct val="90000"/>
            </a:lnSpc>
            <a:spcBef>
              <a:spcPct val="0"/>
            </a:spcBef>
            <a:spcAft>
              <a:spcPct val="35000"/>
            </a:spcAft>
            <a:buNone/>
          </a:pPr>
          <a:r>
            <a:rPr lang="de-DE" sz="1200" kern="1200">
              <a:solidFill>
                <a:schemeClr val="accent4">
                  <a:lumMod val="75000"/>
                </a:schemeClr>
              </a:solidFill>
            </a:rPr>
            <a:t>Use the: </a:t>
          </a:r>
        </a:p>
        <a:p>
          <a:pPr marL="0" marR="0" lvl="0" indent="0" algn="ctr" defTabSz="914400" eaLnBrk="1" fontAlgn="auto" latinLnBrk="0" hangingPunct="1">
            <a:lnSpc>
              <a:spcPct val="100000"/>
            </a:lnSpc>
            <a:spcBef>
              <a:spcPct val="0"/>
            </a:spcBef>
            <a:spcAft>
              <a:spcPts val="0"/>
            </a:spcAft>
            <a:buClrTx/>
            <a:buSzTx/>
            <a:buFontTx/>
            <a:buNone/>
            <a:tabLst/>
            <a:defRPr/>
          </a:pPr>
          <a:r>
            <a:rPr lang="de-DE" sz="1200" kern="1200">
              <a:solidFill>
                <a:schemeClr val="accent4">
                  <a:lumMod val="75000"/>
                </a:schemeClr>
              </a:solidFill>
            </a:rPr>
            <a:t>&gt;  </a:t>
          </a:r>
          <a:r>
            <a:rPr lang="de-DE" sz="1200" b="1" kern="1200">
              <a:solidFill>
                <a:schemeClr val="accent4">
                  <a:lumMod val="75000"/>
                </a:schemeClr>
              </a:solidFill>
            </a:rPr>
            <a:t>Tab 4:</a:t>
          </a:r>
          <a:r>
            <a:rPr lang="de-DE" sz="1200" kern="1200">
              <a:solidFill>
                <a:schemeClr val="accent4">
                  <a:lumMod val="75000"/>
                </a:schemeClr>
              </a:solidFill>
            </a:rPr>
            <a:t> </a:t>
          </a:r>
          <a:r>
            <a:rPr lang="de-DE" sz="1200" b="0" kern="1200">
              <a:solidFill>
                <a:schemeClr val="accent4">
                  <a:lumMod val="75000"/>
                </a:schemeClr>
              </a:solidFill>
            </a:rPr>
            <a:t>Recommended actions and referenced good practices</a:t>
          </a:r>
        </a:p>
        <a:p>
          <a:pPr marL="0" marR="0" lvl="0" indent="0" algn="ctr" defTabSz="914400" eaLnBrk="1" fontAlgn="auto" latinLnBrk="0" hangingPunct="1">
            <a:lnSpc>
              <a:spcPct val="100000"/>
            </a:lnSpc>
            <a:spcBef>
              <a:spcPct val="0"/>
            </a:spcBef>
            <a:spcAft>
              <a:spcPts val="0"/>
            </a:spcAft>
            <a:buClrTx/>
            <a:buSzTx/>
            <a:buFontTx/>
            <a:buNone/>
            <a:tabLst/>
            <a:defRPr/>
          </a:pPr>
          <a:r>
            <a:rPr lang="de-DE" sz="1200" kern="1200">
              <a:solidFill>
                <a:schemeClr val="accent4">
                  <a:lumMod val="75000"/>
                </a:schemeClr>
              </a:solidFill>
            </a:rPr>
            <a:t>&gt; </a:t>
          </a:r>
          <a:r>
            <a:rPr lang="de-DE" sz="1200" b="1" kern="1200">
              <a:solidFill>
                <a:schemeClr val="accent4">
                  <a:lumMod val="75000"/>
                </a:schemeClr>
              </a:solidFill>
            </a:rPr>
            <a:t>Tab 5:</a:t>
          </a:r>
          <a:r>
            <a:rPr lang="de-DE" sz="1200" kern="1200">
              <a:solidFill>
                <a:schemeClr val="accent4">
                  <a:lumMod val="75000"/>
                </a:schemeClr>
              </a:solidFill>
            </a:rPr>
            <a:t> </a:t>
          </a:r>
          <a:r>
            <a:rPr lang="de-DE" sz="1200" b="0" kern="1200">
              <a:solidFill>
                <a:schemeClr val="accent4">
                  <a:lumMod val="75000"/>
                </a:schemeClr>
              </a:solidFill>
            </a:rPr>
            <a:t>sample demographic</a:t>
          </a:r>
        </a:p>
        <a:p>
          <a:pPr marL="0" lvl="0" algn="ctr" defTabSz="466725">
            <a:lnSpc>
              <a:spcPct val="90000"/>
            </a:lnSpc>
            <a:spcBef>
              <a:spcPct val="0"/>
            </a:spcBef>
            <a:spcAft>
              <a:spcPct val="35000"/>
            </a:spcAft>
            <a:buNone/>
          </a:pPr>
          <a:r>
            <a:rPr lang="de-DE" sz="1200" b="1" kern="1200">
              <a:solidFill>
                <a:schemeClr val="accent4">
                  <a:lumMod val="75000"/>
                </a:schemeClr>
              </a:solidFill>
            </a:rPr>
            <a:t>&gt; Tab 6: </a:t>
          </a:r>
          <a:r>
            <a:rPr lang="de-DE" sz="1200" b="0" kern="1200">
              <a:solidFill>
                <a:schemeClr val="accent4">
                  <a:lumMod val="75000"/>
                </a:schemeClr>
              </a:solidFill>
            </a:rPr>
            <a:t>Checklist, recommended actions in </a:t>
          </a:r>
          <a:r>
            <a:rPr lang="de-DE" sz="1200" kern="1200">
              <a:solidFill>
                <a:schemeClr val="accent4">
                  <a:lumMod val="75000"/>
                </a:schemeClr>
              </a:solidFill>
            </a:rPr>
            <a:t>column B relevant for your questionnaire</a:t>
          </a:r>
        </a:p>
        <a:p>
          <a:pPr marL="0" lvl="0" algn="ctr" defTabSz="466725">
            <a:lnSpc>
              <a:spcPct val="90000"/>
            </a:lnSpc>
            <a:spcBef>
              <a:spcPct val="0"/>
            </a:spcBef>
            <a:spcAft>
              <a:spcPct val="35000"/>
            </a:spcAft>
            <a:buNone/>
          </a:pPr>
          <a:r>
            <a:rPr lang="de-DE" sz="1200" kern="1200">
              <a:solidFill>
                <a:schemeClr val="accent4">
                  <a:lumMod val="75000"/>
                </a:schemeClr>
              </a:solidFill>
            </a:rPr>
            <a:t>&gt; </a:t>
          </a:r>
          <a:r>
            <a:rPr lang="de-DE" sz="1200" b="1" kern="1200">
              <a:solidFill>
                <a:schemeClr val="accent4">
                  <a:lumMod val="75000"/>
                </a:schemeClr>
              </a:solidFill>
            </a:rPr>
            <a:t>Tab 7: </a:t>
          </a:r>
          <a:r>
            <a:rPr lang="de-DE" sz="1200" b="0" kern="1200">
              <a:solidFill>
                <a:schemeClr val="accent4">
                  <a:lumMod val="75000"/>
                </a:schemeClr>
              </a:solidFill>
            </a:rPr>
            <a:t>Question bank for risks, origin of threat and capacities</a:t>
          </a:r>
        </a:p>
      </dsp:txBody>
      <dsp:txXfrm>
        <a:off x="6181227" y="271148"/>
        <a:ext cx="1896720" cy="2878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5265" y="235171"/>
          <a:ext cx="1493577" cy="23199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To identify </a:t>
          </a:r>
          <a:r>
            <a:rPr lang="de-DE" sz="1600" b="1" kern="1200"/>
            <a:t>gaps</a:t>
          </a:r>
          <a:r>
            <a:rPr lang="de-DE" sz="1600" kern="1200"/>
            <a:t> in your protection related </a:t>
          </a:r>
          <a:r>
            <a:rPr lang="de-DE" sz="1600" b="0" kern="1200"/>
            <a:t>feedback and complaint mechanisms</a:t>
          </a:r>
        </a:p>
      </dsp:txBody>
      <dsp:txXfrm>
        <a:off x="49010" y="278916"/>
        <a:ext cx="1406087" cy="2232476"/>
      </dsp:txXfrm>
    </dsp:sp>
    <dsp:sp modelId="{5B150ADB-D7C2-42CB-B3E1-AFE1E69A5423}">
      <dsp:nvSpPr>
        <dsp:cNvPr id="0" name=""/>
        <dsp:cNvSpPr/>
      </dsp:nvSpPr>
      <dsp:spPr>
        <a:xfrm>
          <a:off x="1648200" y="1209951"/>
          <a:ext cx="316638" cy="37040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1648200" y="1284032"/>
        <a:ext cx="221647" cy="222245"/>
      </dsp:txXfrm>
    </dsp:sp>
    <dsp:sp modelId="{3EAAA37C-53DF-4CCE-933F-2A67C01C37B8}">
      <dsp:nvSpPr>
        <dsp:cNvPr id="0" name=""/>
        <dsp:cNvSpPr/>
      </dsp:nvSpPr>
      <dsp:spPr>
        <a:xfrm>
          <a:off x="2096273" y="235171"/>
          <a:ext cx="1493577" cy="23199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Use: </a:t>
          </a:r>
          <a:r>
            <a:rPr lang="de-DE" sz="1400" b="1" kern="1200"/>
            <a:t>Tab 6, </a:t>
          </a:r>
          <a:r>
            <a:rPr lang="de-DE" sz="1400" b="0" kern="1200"/>
            <a:t>Checklist, column on Feedback and Complaint Mechanisms</a:t>
          </a:r>
        </a:p>
      </dsp:txBody>
      <dsp:txXfrm>
        <a:off x="2140018" y="278916"/>
        <a:ext cx="1406087" cy="2232476"/>
      </dsp:txXfrm>
    </dsp:sp>
    <dsp:sp modelId="{73344DA3-4A6F-45B5-B712-5DB0A9745193}">
      <dsp:nvSpPr>
        <dsp:cNvPr id="0" name=""/>
        <dsp:cNvSpPr/>
      </dsp:nvSpPr>
      <dsp:spPr>
        <a:xfrm>
          <a:off x="3739208" y="1209951"/>
          <a:ext cx="316638" cy="37040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3739208" y="1284032"/>
        <a:ext cx="221647" cy="222245"/>
      </dsp:txXfrm>
    </dsp:sp>
    <dsp:sp modelId="{A2942FDC-9519-483A-9F45-1EE0E5A1B6DA}">
      <dsp:nvSpPr>
        <dsp:cNvPr id="0" name=""/>
        <dsp:cNvSpPr/>
      </dsp:nvSpPr>
      <dsp:spPr>
        <a:xfrm>
          <a:off x="4187282" y="235171"/>
          <a:ext cx="1493577" cy="23199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t>To identify </a:t>
          </a:r>
          <a:r>
            <a:rPr lang="de-DE" sz="1600" b="1" kern="1200"/>
            <a:t>solutions</a:t>
          </a:r>
          <a:r>
            <a:rPr lang="de-DE" sz="1600" kern="1200"/>
            <a:t> for the gaps</a:t>
          </a:r>
        </a:p>
      </dsp:txBody>
      <dsp:txXfrm>
        <a:off x="4231027" y="278916"/>
        <a:ext cx="1406087" cy="2232476"/>
      </dsp:txXfrm>
    </dsp:sp>
    <dsp:sp modelId="{C99BDD9D-EDDC-4C35-94B0-DEC90E0AAEB1}">
      <dsp:nvSpPr>
        <dsp:cNvPr id="0" name=""/>
        <dsp:cNvSpPr/>
      </dsp:nvSpPr>
      <dsp:spPr>
        <a:xfrm>
          <a:off x="5830217" y="1209951"/>
          <a:ext cx="316638" cy="37040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5830217" y="1284032"/>
        <a:ext cx="221647" cy="222245"/>
      </dsp:txXfrm>
    </dsp:sp>
    <dsp:sp modelId="{CB0E8D22-E202-454D-8217-04B4393DB80C}">
      <dsp:nvSpPr>
        <dsp:cNvPr id="0" name=""/>
        <dsp:cNvSpPr/>
      </dsp:nvSpPr>
      <dsp:spPr>
        <a:xfrm>
          <a:off x="6278290" y="235171"/>
          <a:ext cx="1936139" cy="23199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algn="ctr" defTabSz="488950">
            <a:lnSpc>
              <a:spcPct val="90000"/>
            </a:lnSpc>
            <a:spcBef>
              <a:spcPct val="0"/>
            </a:spcBef>
            <a:spcAft>
              <a:spcPct val="35000"/>
            </a:spcAft>
            <a:buNone/>
          </a:pPr>
          <a:r>
            <a:rPr lang="de-DE" sz="1200" kern="1200"/>
            <a:t>Use the:  </a:t>
          </a:r>
        </a:p>
        <a:p>
          <a:pPr marL="0" lvl="0" algn="ctr" defTabSz="488950">
            <a:lnSpc>
              <a:spcPct val="90000"/>
            </a:lnSpc>
            <a:spcBef>
              <a:spcPct val="0"/>
            </a:spcBef>
            <a:spcAft>
              <a:spcPct val="35000"/>
            </a:spcAft>
            <a:buNone/>
          </a:pPr>
          <a:r>
            <a:rPr lang="de-DE" sz="1200" kern="1200"/>
            <a:t>&gt; </a:t>
          </a:r>
          <a:r>
            <a:rPr lang="de-DE" sz="1200" b="1" kern="1200"/>
            <a:t>Tab 6, </a:t>
          </a:r>
          <a:r>
            <a:rPr lang="de-DE" sz="1200" b="0" kern="1200"/>
            <a:t>Checklist,  applicable recommended actions </a:t>
          </a:r>
          <a:r>
            <a:rPr lang="de-DE" sz="1200" kern="1200"/>
            <a:t>in column B for Feedback and Complaint Mechanisms,</a:t>
          </a:r>
        </a:p>
        <a:p>
          <a:pPr marL="0" marR="0" lvl="0" indent="0" algn="ctr" defTabSz="914400" eaLnBrk="1" fontAlgn="auto" latinLnBrk="0" hangingPunct="1">
            <a:lnSpc>
              <a:spcPct val="100000"/>
            </a:lnSpc>
            <a:spcBef>
              <a:spcPct val="0"/>
            </a:spcBef>
            <a:spcAft>
              <a:spcPts val="0"/>
            </a:spcAft>
            <a:buClrTx/>
            <a:buSzTx/>
            <a:buFontTx/>
            <a:buNone/>
            <a:tabLst/>
            <a:defRPr/>
          </a:pPr>
          <a:r>
            <a:rPr lang="de-DE" sz="1200" kern="1200"/>
            <a:t>&gt; </a:t>
          </a:r>
          <a:r>
            <a:rPr lang="de-DE" sz="1200" b="1" kern="1200"/>
            <a:t>Tab 11</a:t>
          </a:r>
          <a:r>
            <a:rPr lang="de-DE" sz="1200" kern="1200"/>
            <a:t>, </a:t>
          </a:r>
          <a:r>
            <a:rPr lang="de-DE" sz="1200" b="0" kern="1200"/>
            <a:t>Resources section for further guidance on inclusive mechanisms</a:t>
          </a:r>
        </a:p>
      </dsp:txBody>
      <dsp:txXfrm>
        <a:off x="6334998" y="291879"/>
        <a:ext cx="1822723" cy="2206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2E6E-C8A6-4BEB-A356-2BA4D0640362}">
      <dsp:nvSpPr>
        <dsp:cNvPr id="0" name=""/>
        <dsp:cNvSpPr/>
      </dsp:nvSpPr>
      <dsp:spPr>
        <a:xfrm>
          <a:off x="5519" y="0"/>
          <a:ext cx="1509615" cy="31503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solidFill>
                <a:schemeClr val="accent2">
                  <a:lumMod val="75000"/>
                </a:schemeClr>
              </a:solidFill>
            </a:rPr>
            <a:t>To identify </a:t>
          </a:r>
          <a:r>
            <a:rPr lang="de-DE" sz="1800" b="1" kern="1200">
              <a:solidFill>
                <a:schemeClr val="accent2">
                  <a:lumMod val="75000"/>
                </a:schemeClr>
              </a:solidFill>
            </a:rPr>
            <a:t>gaps</a:t>
          </a:r>
          <a:r>
            <a:rPr lang="de-DE" sz="1800" kern="1200">
              <a:solidFill>
                <a:schemeClr val="accent2">
                  <a:lumMod val="75000"/>
                </a:schemeClr>
              </a:solidFill>
            </a:rPr>
            <a:t> in your observation tools &amp; processes</a:t>
          </a:r>
        </a:p>
      </dsp:txBody>
      <dsp:txXfrm>
        <a:off x="49734" y="44215"/>
        <a:ext cx="1421185" cy="3061919"/>
      </dsp:txXfrm>
    </dsp:sp>
    <dsp:sp modelId="{5B150ADB-D7C2-42CB-B3E1-AFE1E69A5423}">
      <dsp:nvSpPr>
        <dsp:cNvPr id="0" name=""/>
        <dsp:cNvSpPr/>
      </dsp:nvSpPr>
      <dsp:spPr>
        <a:xfrm>
          <a:off x="1666096" y="1387982"/>
          <a:ext cx="320038" cy="3743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solidFill>
              <a:schemeClr val="accent2">
                <a:lumMod val="75000"/>
              </a:schemeClr>
            </a:solidFill>
          </a:endParaRPr>
        </a:p>
      </dsp:txBody>
      <dsp:txXfrm>
        <a:off x="1666096" y="1462859"/>
        <a:ext cx="224027" cy="224630"/>
      </dsp:txXfrm>
    </dsp:sp>
    <dsp:sp modelId="{3EAAA37C-53DF-4CCE-933F-2A67C01C37B8}">
      <dsp:nvSpPr>
        <dsp:cNvPr id="0" name=""/>
        <dsp:cNvSpPr/>
      </dsp:nvSpPr>
      <dsp:spPr>
        <a:xfrm>
          <a:off x="2118981" y="0"/>
          <a:ext cx="1509615" cy="31503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a:solidFill>
                <a:schemeClr val="accent2">
                  <a:lumMod val="75000"/>
                </a:schemeClr>
              </a:solidFill>
            </a:rPr>
            <a:t>Use:</a:t>
          </a:r>
        </a:p>
        <a:p>
          <a:pPr marL="0" lvl="0" indent="0" algn="ctr" defTabSz="711200">
            <a:lnSpc>
              <a:spcPct val="90000"/>
            </a:lnSpc>
            <a:spcBef>
              <a:spcPct val="0"/>
            </a:spcBef>
            <a:spcAft>
              <a:spcPct val="35000"/>
            </a:spcAft>
            <a:buNone/>
          </a:pPr>
          <a:r>
            <a:rPr lang="de-DE" sz="1600" kern="1200">
              <a:solidFill>
                <a:schemeClr val="accent2">
                  <a:lumMod val="75000"/>
                </a:schemeClr>
              </a:solidFill>
            </a:rPr>
            <a:t>&gt; </a:t>
          </a:r>
          <a:r>
            <a:rPr lang="de-DE" sz="1600" b="1" kern="1200">
              <a:solidFill>
                <a:schemeClr val="accent2">
                  <a:lumMod val="75000"/>
                </a:schemeClr>
              </a:solidFill>
            </a:rPr>
            <a:t>Tab 8: </a:t>
          </a:r>
          <a:r>
            <a:rPr lang="de-DE" sz="1600" kern="1200">
              <a:solidFill>
                <a:schemeClr val="accent2">
                  <a:lumMod val="75000"/>
                </a:schemeClr>
              </a:solidFill>
            </a:rPr>
            <a:t>Review grid, on observations</a:t>
          </a:r>
        </a:p>
        <a:p>
          <a:pPr marL="0" lvl="0" indent="0" algn="ctr" defTabSz="711200">
            <a:lnSpc>
              <a:spcPct val="90000"/>
            </a:lnSpc>
            <a:spcBef>
              <a:spcPct val="0"/>
            </a:spcBef>
            <a:spcAft>
              <a:spcPct val="35000"/>
            </a:spcAft>
            <a:buNone/>
          </a:pPr>
          <a:r>
            <a:rPr lang="de-DE" sz="1600" kern="1200">
              <a:solidFill>
                <a:schemeClr val="accent2">
                  <a:lumMod val="75000"/>
                </a:schemeClr>
              </a:solidFill>
            </a:rPr>
            <a:t>&gt; </a:t>
          </a:r>
          <a:r>
            <a:rPr lang="de-DE" sz="1600" b="1" kern="1200">
              <a:solidFill>
                <a:schemeClr val="accent2">
                  <a:lumMod val="75000"/>
                </a:schemeClr>
              </a:solidFill>
            </a:rPr>
            <a:t>Tab 6</a:t>
          </a:r>
          <a:r>
            <a:rPr lang="de-DE" sz="1600" kern="1200">
              <a:solidFill>
                <a:schemeClr val="accent2">
                  <a:lumMod val="75000"/>
                </a:schemeClr>
              </a:solidFill>
            </a:rPr>
            <a:t>: Checklist on accessible assessments, column observations</a:t>
          </a:r>
        </a:p>
      </dsp:txBody>
      <dsp:txXfrm>
        <a:off x="2163196" y="44215"/>
        <a:ext cx="1421185" cy="3061919"/>
      </dsp:txXfrm>
    </dsp:sp>
    <dsp:sp modelId="{73344DA3-4A6F-45B5-B712-5DB0A9745193}">
      <dsp:nvSpPr>
        <dsp:cNvPr id="0" name=""/>
        <dsp:cNvSpPr/>
      </dsp:nvSpPr>
      <dsp:spPr>
        <a:xfrm>
          <a:off x="3779558" y="1387982"/>
          <a:ext cx="320038" cy="3743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solidFill>
              <a:schemeClr val="accent2">
                <a:lumMod val="75000"/>
              </a:schemeClr>
            </a:solidFill>
          </a:endParaRPr>
        </a:p>
      </dsp:txBody>
      <dsp:txXfrm>
        <a:off x="3779558" y="1462859"/>
        <a:ext cx="224027" cy="224630"/>
      </dsp:txXfrm>
    </dsp:sp>
    <dsp:sp modelId="{A2942FDC-9519-483A-9F45-1EE0E5A1B6DA}">
      <dsp:nvSpPr>
        <dsp:cNvPr id="0" name=""/>
        <dsp:cNvSpPr/>
      </dsp:nvSpPr>
      <dsp:spPr>
        <a:xfrm>
          <a:off x="4232442" y="0"/>
          <a:ext cx="1509615" cy="31503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solidFill>
                <a:schemeClr val="accent2">
                  <a:lumMod val="75000"/>
                </a:schemeClr>
              </a:solidFill>
            </a:rPr>
            <a:t>To identify </a:t>
          </a:r>
          <a:r>
            <a:rPr lang="de-DE" sz="1800" b="1" kern="1200">
              <a:solidFill>
                <a:schemeClr val="accent2">
                  <a:lumMod val="75000"/>
                </a:schemeClr>
              </a:solidFill>
            </a:rPr>
            <a:t>solutions</a:t>
          </a:r>
          <a:r>
            <a:rPr lang="de-DE" sz="1800" kern="1200">
              <a:solidFill>
                <a:schemeClr val="accent2">
                  <a:lumMod val="75000"/>
                </a:schemeClr>
              </a:solidFill>
            </a:rPr>
            <a:t> for the gaps</a:t>
          </a:r>
        </a:p>
      </dsp:txBody>
      <dsp:txXfrm>
        <a:off x="4276657" y="44215"/>
        <a:ext cx="1421185" cy="3061919"/>
      </dsp:txXfrm>
    </dsp:sp>
    <dsp:sp modelId="{C99BDD9D-EDDC-4C35-94B0-DEC90E0AAEB1}">
      <dsp:nvSpPr>
        <dsp:cNvPr id="0" name=""/>
        <dsp:cNvSpPr/>
      </dsp:nvSpPr>
      <dsp:spPr>
        <a:xfrm>
          <a:off x="5893019" y="1387982"/>
          <a:ext cx="320038" cy="37438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solidFill>
              <a:schemeClr val="accent2">
                <a:lumMod val="75000"/>
              </a:schemeClr>
            </a:solidFill>
          </a:endParaRPr>
        </a:p>
      </dsp:txBody>
      <dsp:txXfrm>
        <a:off x="5893019" y="1462859"/>
        <a:ext cx="224027" cy="224630"/>
      </dsp:txXfrm>
    </dsp:sp>
    <dsp:sp modelId="{CB0E8D22-E202-454D-8217-04B4393DB80C}">
      <dsp:nvSpPr>
        <dsp:cNvPr id="0" name=""/>
        <dsp:cNvSpPr/>
      </dsp:nvSpPr>
      <dsp:spPr>
        <a:xfrm>
          <a:off x="6345904" y="0"/>
          <a:ext cx="1868269" cy="315034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algn="ctr" defTabSz="488950">
            <a:lnSpc>
              <a:spcPct val="90000"/>
            </a:lnSpc>
            <a:spcBef>
              <a:spcPct val="0"/>
            </a:spcBef>
            <a:spcAft>
              <a:spcPct val="35000"/>
            </a:spcAft>
            <a:buNone/>
          </a:pPr>
          <a:r>
            <a:rPr lang="de-DE" sz="1300" kern="1200">
              <a:solidFill>
                <a:schemeClr val="accent2">
                  <a:lumMod val="75000"/>
                </a:schemeClr>
              </a:solidFill>
            </a:rPr>
            <a:t>Use the: </a:t>
          </a:r>
        </a:p>
        <a:p>
          <a:pPr marL="0" lvl="0" algn="ctr" defTabSz="488950">
            <a:lnSpc>
              <a:spcPct val="90000"/>
            </a:lnSpc>
            <a:spcBef>
              <a:spcPct val="0"/>
            </a:spcBef>
            <a:spcAft>
              <a:spcPct val="35000"/>
            </a:spcAft>
            <a:buNone/>
          </a:pPr>
          <a:r>
            <a:rPr lang="de-DE" sz="1300" kern="1200">
              <a:solidFill>
                <a:schemeClr val="accent2">
                  <a:lumMod val="75000"/>
                </a:schemeClr>
              </a:solidFill>
            </a:rPr>
            <a:t>&gt; </a:t>
          </a:r>
          <a:r>
            <a:rPr lang="de-DE" sz="1300" b="1" kern="1200">
              <a:solidFill>
                <a:schemeClr val="accent2">
                  <a:lumMod val="75000"/>
                </a:schemeClr>
              </a:solidFill>
            </a:rPr>
            <a:t>Tab 8: </a:t>
          </a:r>
          <a:r>
            <a:rPr lang="de-DE" sz="1300" kern="1200">
              <a:solidFill>
                <a:schemeClr val="accent2">
                  <a:lumMod val="75000"/>
                </a:schemeClr>
              </a:solidFill>
            </a:rPr>
            <a:t>Recommended actions and referenced good practices </a:t>
          </a:r>
        </a:p>
        <a:p>
          <a:pPr marL="0" lvl="0" algn="ctr" defTabSz="488950">
            <a:lnSpc>
              <a:spcPct val="90000"/>
            </a:lnSpc>
            <a:spcBef>
              <a:spcPct val="0"/>
            </a:spcBef>
            <a:spcAft>
              <a:spcPct val="35000"/>
            </a:spcAft>
            <a:buNone/>
          </a:pPr>
          <a:r>
            <a:rPr lang="de-DE" sz="1300" kern="1200">
              <a:solidFill>
                <a:schemeClr val="accent2">
                  <a:lumMod val="75000"/>
                </a:schemeClr>
              </a:solidFill>
            </a:rPr>
            <a:t>&gt; </a:t>
          </a:r>
          <a:r>
            <a:rPr lang="de-DE" sz="1300" b="1" kern="1200">
              <a:solidFill>
                <a:schemeClr val="accent2">
                  <a:lumMod val="75000"/>
                </a:schemeClr>
              </a:solidFill>
            </a:rPr>
            <a:t>Tab 6</a:t>
          </a:r>
          <a:r>
            <a:rPr lang="de-DE" sz="1300" kern="1200">
              <a:solidFill>
                <a:schemeClr val="accent2">
                  <a:lumMod val="75000"/>
                </a:schemeClr>
              </a:solidFill>
            </a:rPr>
            <a:t>: Checklist,  applicable recommended actions in column B for observations,</a:t>
          </a:r>
        </a:p>
        <a:p>
          <a:pPr marL="0" marR="0" lvl="0" indent="0" algn="ctr" defTabSz="914400" eaLnBrk="1" fontAlgn="auto" latinLnBrk="0" hangingPunct="1">
            <a:lnSpc>
              <a:spcPct val="100000"/>
            </a:lnSpc>
            <a:spcBef>
              <a:spcPct val="0"/>
            </a:spcBef>
            <a:spcAft>
              <a:spcPts val="0"/>
            </a:spcAft>
            <a:buClrTx/>
            <a:buSzTx/>
            <a:buFontTx/>
            <a:buNone/>
            <a:tabLst/>
            <a:defRPr/>
          </a:pPr>
          <a:r>
            <a:rPr lang="de-DE" sz="1300" kern="1200">
              <a:solidFill>
                <a:schemeClr val="accent2">
                  <a:lumMod val="75000"/>
                </a:schemeClr>
              </a:solidFill>
            </a:rPr>
            <a:t>&gt; </a:t>
          </a:r>
          <a:r>
            <a:rPr lang="de-DE" sz="1300" b="1" kern="1200">
              <a:solidFill>
                <a:schemeClr val="accent2">
                  <a:lumMod val="75000"/>
                </a:schemeClr>
              </a:solidFill>
            </a:rPr>
            <a:t>Tab 9:</a:t>
          </a:r>
          <a:r>
            <a:rPr lang="de-DE" sz="1300" kern="1200">
              <a:solidFill>
                <a:schemeClr val="accent2">
                  <a:lumMod val="75000"/>
                </a:schemeClr>
              </a:solidFill>
            </a:rPr>
            <a:t> sample observation tool </a:t>
          </a:r>
        </a:p>
      </dsp:txBody>
      <dsp:txXfrm>
        <a:off x="6400624" y="54720"/>
        <a:ext cx="1758829" cy="30409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3372" y="0"/>
            <a:ext cx="4301543" cy="339884"/>
          </a:xfrm>
          <a:prstGeom prst="rect">
            <a:avLst/>
          </a:prstGeom>
        </p:spPr>
        <p:txBody>
          <a:bodyPr vert="horz" lIns="91440" tIns="45720" rIns="91440" bIns="45720" rtlCol="0"/>
          <a:lstStyle>
            <a:lvl1pPr algn="r">
              <a:defRPr sz="1200"/>
            </a:lvl1pPr>
          </a:lstStyle>
          <a:p>
            <a:r>
              <a:rPr lang="fr-FR"/>
              <a:t>11/10/2017</a:t>
            </a:r>
          </a:p>
        </p:txBody>
      </p:sp>
      <p:sp>
        <p:nvSpPr>
          <p:cNvPr id="4" name="Espace réservé du pied de page 3"/>
          <p:cNvSpPr>
            <a:spLocks noGrp="1"/>
          </p:cNvSpPr>
          <p:nvPr>
            <p:ph type="ftr" sz="quarter" idx="2"/>
          </p:nvPr>
        </p:nvSpPr>
        <p:spPr>
          <a:xfrm>
            <a:off x="0" y="6456218"/>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3372" y="6456218"/>
            <a:ext cx="4301543" cy="339884"/>
          </a:xfrm>
          <a:prstGeom prst="rect">
            <a:avLst/>
          </a:prstGeom>
        </p:spPr>
        <p:txBody>
          <a:bodyPr vert="horz" lIns="91440" tIns="45720" rIns="91440" bIns="45720" rtlCol="0" anchor="b"/>
          <a:lstStyle>
            <a:lvl1pPr algn="r">
              <a:defRPr sz="1200"/>
            </a:lvl1pPr>
          </a:lstStyle>
          <a:p>
            <a:fld id="{7543D494-0510-47A6-B0E8-69AC03514288}" type="slidenum">
              <a:rPr lang="fr-FR" smtClean="0"/>
              <a:t>‹N°›</a:t>
            </a:fld>
            <a:endParaRPr lang="fr-FR"/>
          </a:p>
        </p:txBody>
      </p:sp>
    </p:spTree>
    <p:extLst>
      <p:ext uri="{BB962C8B-B14F-4D97-AF65-F5344CB8AC3E}">
        <p14:creationId xmlns:p14="http://schemas.microsoft.com/office/powerpoint/2010/main" val="31336270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r>
              <a:rPr lang="fr-FR"/>
              <a:t>11/10/2017</a:t>
            </a:r>
          </a:p>
        </p:txBody>
      </p:sp>
      <p:sp>
        <p:nvSpPr>
          <p:cNvPr id="4" name="Espace réservé de l'image des diapositive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4CBAD79C-50AF-4863-A14D-D66C5EDC72C1}" type="slidenum">
              <a:rPr lang="fr-FR" smtClean="0"/>
              <a:t>‹N°›</a:t>
            </a:fld>
            <a:endParaRPr lang="fr-FR"/>
          </a:p>
        </p:txBody>
      </p:sp>
    </p:spTree>
    <p:extLst>
      <p:ext uri="{BB962C8B-B14F-4D97-AF65-F5344CB8AC3E}">
        <p14:creationId xmlns:p14="http://schemas.microsoft.com/office/powerpoint/2010/main" val="3494344257"/>
      </p:ext>
    </p:extLst>
  </p:cSld>
  <p:clrMap bg1="lt1" tx1="dk1" bg2="lt2" tx2="dk2" accent1="accent1" accent2="accent2" accent3="accent3" accent4="accent4" accent5="accent5" accent6="accent6" hlink="hlink" folHlink="folHlink"/>
  <p:hf hdr="0" ftr="0"/>
  <p:notesStyle>
    <a:lvl1pPr marL="0" algn="l" defTabSz="778710" rtl="0" eaLnBrk="1" latinLnBrk="0" hangingPunct="1">
      <a:defRPr sz="1000" kern="1200">
        <a:solidFill>
          <a:schemeClr val="tx1"/>
        </a:solidFill>
        <a:latin typeface="+mn-lt"/>
        <a:ea typeface="+mn-ea"/>
        <a:cs typeface="+mn-cs"/>
      </a:defRPr>
    </a:lvl1pPr>
    <a:lvl2pPr marL="389354" algn="l" defTabSz="778710" rtl="0" eaLnBrk="1" latinLnBrk="0" hangingPunct="1">
      <a:defRPr sz="1000" kern="1200">
        <a:solidFill>
          <a:schemeClr val="tx1"/>
        </a:solidFill>
        <a:latin typeface="+mn-lt"/>
        <a:ea typeface="+mn-ea"/>
        <a:cs typeface="+mn-cs"/>
      </a:defRPr>
    </a:lvl2pPr>
    <a:lvl3pPr marL="778710" algn="l" defTabSz="778710" rtl="0" eaLnBrk="1" latinLnBrk="0" hangingPunct="1">
      <a:defRPr sz="1000" kern="1200">
        <a:solidFill>
          <a:schemeClr val="tx1"/>
        </a:solidFill>
        <a:latin typeface="+mn-lt"/>
        <a:ea typeface="+mn-ea"/>
        <a:cs typeface="+mn-cs"/>
      </a:defRPr>
    </a:lvl3pPr>
    <a:lvl4pPr marL="1168064" algn="l" defTabSz="778710" rtl="0" eaLnBrk="1" latinLnBrk="0" hangingPunct="1">
      <a:defRPr sz="1000" kern="1200">
        <a:solidFill>
          <a:schemeClr val="tx1"/>
        </a:solidFill>
        <a:latin typeface="+mn-lt"/>
        <a:ea typeface="+mn-ea"/>
        <a:cs typeface="+mn-cs"/>
      </a:defRPr>
    </a:lvl4pPr>
    <a:lvl5pPr marL="1557419" algn="l" defTabSz="778710" rtl="0" eaLnBrk="1" latinLnBrk="0" hangingPunct="1">
      <a:defRPr sz="1000" kern="1200">
        <a:solidFill>
          <a:schemeClr val="tx1"/>
        </a:solidFill>
        <a:latin typeface="+mn-lt"/>
        <a:ea typeface="+mn-ea"/>
        <a:cs typeface="+mn-cs"/>
      </a:defRPr>
    </a:lvl5pPr>
    <a:lvl6pPr marL="1946775" algn="l" defTabSz="778710" rtl="0" eaLnBrk="1" latinLnBrk="0" hangingPunct="1">
      <a:defRPr sz="1000" kern="1200">
        <a:solidFill>
          <a:schemeClr val="tx1"/>
        </a:solidFill>
        <a:latin typeface="+mn-lt"/>
        <a:ea typeface="+mn-ea"/>
        <a:cs typeface="+mn-cs"/>
      </a:defRPr>
    </a:lvl6pPr>
    <a:lvl7pPr marL="2336131" algn="l" defTabSz="778710" rtl="0" eaLnBrk="1" latinLnBrk="0" hangingPunct="1">
      <a:defRPr sz="1000" kern="1200">
        <a:solidFill>
          <a:schemeClr val="tx1"/>
        </a:solidFill>
        <a:latin typeface="+mn-lt"/>
        <a:ea typeface="+mn-ea"/>
        <a:cs typeface="+mn-cs"/>
      </a:defRPr>
    </a:lvl7pPr>
    <a:lvl8pPr marL="2725484" algn="l" defTabSz="778710" rtl="0" eaLnBrk="1" latinLnBrk="0" hangingPunct="1">
      <a:defRPr sz="1000" kern="1200">
        <a:solidFill>
          <a:schemeClr val="tx1"/>
        </a:solidFill>
        <a:latin typeface="+mn-lt"/>
        <a:ea typeface="+mn-ea"/>
        <a:cs typeface="+mn-cs"/>
      </a:defRPr>
    </a:lvl8pPr>
    <a:lvl9pPr marL="3114837" algn="l" defTabSz="77871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lang="en-GB" sz="1000" b="0"/>
              <a:t>Support the </a:t>
            </a:r>
            <a:r>
              <a:rPr lang="en-GB" sz="1000"/>
              <a:t>operationalisation</a:t>
            </a:r>
            <a:r>
              <a:rPr lang="en-GB" sz="1000" b="0"/>
              <a:t> &amp; </a:t>
            </a:r>
            <a:r>
              <a:rPr lang="en-GB" sz="1000"/>
              <a:t>localisation</a:t>
            </a:r>
            <a:r>
              <a:rPr lang="en-GB" sz="1000" b="0"/>
              <a:t> of the IASC ‘Guidelines on Inclusion of Persons with Disabilities in Humanitarian Action’, through review, adapt &amp; action learning labs (RAAL) for disability inclusive coordination, data collection and programming in Protection &amp; Food security sectors. </a:t>
            </a:r>
          </a:p>
          <a:p>
            <a:endParaRPr lang="fr-FR"/>
          </a:p>
          <a:p>
            <a:r>
              <a:rPr lang="fr-FR"/>
              <a:t>3 results: </a:t>
            </a:r>
          </a:p>
          <a:p>
            <a:r>
              <a:rPr lang="fr-FR"/>
              <a:t>1 focusing on disability-inclusive coordination</a:t>
            </a:r>
          </a:p>
          <a:p>
            <a:r>
              <a:rPr lang="fr-FR"/>
              <a:t>2 focusing on guidance to adapt</a:t>
            </a:r>
            <a:r>
              <a:rPr lang="fr-FR" baseline="0"/>
              <a:t> protection and food security assessment and monitoring tools</a:t>
            </a:r>
          </a:p>
          <a:p>
            <a:r>
              <a:rPr lang="fr-FR" baseline="0"/>
              <a:t>3 focusing on localizing the use of the IASC Guidelines -&gt; two countries: Somalia and Syria </a:t>
            </a:r>
          </a:p>
          <a:p>
            <a:endParaRPr lang="fr-FR" baseline="0"/>
          </a:p>
          <a:p>
            <a:pPr marL="0" marR="0" lvl="0" indent="0" algn="l" defTabSz="77871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Nunito"/>
                <a:ea typeface="+mn-ea"/>
                <a:cs typeface="+mn-cs"/>
              </a:rPr>
              <a:t>10-member TTF established in May 2022</a:t>
            </a:r>
            <a:r>
              <a:rPr lang="en-GB">
                <a:solidFill>
                  <a:srgbClr val="000000"/>
                </a:solidFill>
                <a:latin typeface="Nunito"/>
              </a:rPr>
              <a:t> to oversee inter-agency collaboration as per the IASC guidelines.....</a:t>
            </a:r>
          </a:p>
          <a:p>
            <a:pPr marL="0" marR="0" lvl="0" indent="0" algn="l" defTabSz="77871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Nunito"/>
              <a:ea typeface="+mn-ea"/>
              <a:cs typeface="+mn-cs"/>
            </a:endParaRPr>
          </a:p>
          <a:p>
            <a:endParaRPr lang="fr-FR"/>
          </a:p>
        </p:txBody>
      </p:sp>
      <p:sp>
        <p:nvSpPr>
          <p:cNvPr id="4" name="Espace réservé de la date 3"/>
          <p:cNvSpPr>
            <a:spLocks noGrp="1"/>
          </p:cNvSpPr>
          <p:nvPr>
            <p:ph type="dt" idx="1"/>
          </p:nvPr>
        </p:nvSpPr>
        <p:spPr/>
        <p:txBody>
          <a:bodyPr/>
          <a:lstStyle/>
          <a:p>
            <a:r>
              <a:rPr lang="fr-FR"/>
              <a:t>11/10/2017</a:t>
            </a:r>
          </a:p>
        </p:txBody>
      </p:sp>
      <p:sp>
        <p:nvSpPr>
          <p:cNvPr id="5" name="Espace réservé du numéro de diapositive 4"/>
          <p:cNvSpPr>
            <a:spLocks noGrp="1"/>
          </p:cNvSpPr>
          <p:nvPr>
            <p:ph type="sldNum" sz="quarter" idx="5"/>
          </p:nvPr>
        </p:nvSpPr>
        <p:spPr/>
        <p:txBody>
          <a:bodyPr/>
          <a:lstStyle/>
          <a:p>
            <a:fld id="{4CBAD79C-50AF-4863-A14D-D66C5EDC72C1}" type="slidenum">
              <a:rPr lang="fr-FR" smtClean="0"/>
              <a:t>1</a:t>
            </a:fld>
            <a:endParaRPr lang="fr-FR"/>
          </a:p>
        </p:txBody>
      </p:sp>
    </p:spTree>
    <p:extLst>
      <p:ext uri="{BB962C8B-B14F-4D97-AF65-F5344CB8AC3E}">
        <p14:creationId xmlns:p14="http://schemas.microsoft.com/office/powerpoint/2010/main" val="71706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50000"/>
              </a:lnSpc>
              <a:buFont typeface="Arial" panose="020B0604020202020204" pitchFamily="34" charset="0"/>
              <a:buChar char="•"/>
              <a:defRPr/>
            </a:pPr>
            <a:endParaRPr kumimoji="0" lang="en-GB" sz="1050" b="0" i="0" u="none" strike="noStrike" kern="1200" cap="none" spc="0" normalizeH="0" baseline="0" noProof="0">
              <a:ln>
                <a:noFill/>
              </a:ln>
              <a:solidFill>
                <a:srgbClr val="000000"/>
              </a:solidFill>
              <a:effectLst/>
              <a:uLnTx/>
              <a:uFillTx/>
              <a:latin typeface="Nunito"/>
              <a:ea typeface="+mn-ea"/>
              <a:cs typeface="+mn-cs"/>
            </a:endParaRPr>
          </a:p>
        </p:txBody>
      </p:sp>
      <p:sp>
        <p:nvSpPr>
          <p:cNvPr id="4" name="Datumsplatzhalter 3"/>
          <p:cNvSpPr>
            <a:spLocks noGrp="1"/>
          </p:cNvSpPr>
          <p:nvPr>
            <p:ph type="dt" idx="10"/>
          </p:nvPr>
        </p:nvSpPr>
        <p:spPr/>
        <p:txBody>
          <a:bodyPr/>
          <a:lstStyle/>
          <a:p>
            <a:r>
              <a:rPr lang="fr-FR"/>
              <a:t>11/10/2017</a:t>
            </a:r>
          </a:p>
        </p:txBody>
      </p:sp>
      <p:sp>
        <p:nvSpPr>
          <p:cNvPr id="5" name="Foliennummernplatzhalter 4"/>
          <p:cNvSpPr>
            <a:spLocks noGrp="1"/>
          </p:cNvSpPr>
          <p:nvPr>
            <p:ph type="sldNum" sz="quarter" idx="11"/>
          </p:nvPr>
        </p:nvSpPr>
        <p:spPr/>
        <p:txBody>
          <a:bodyPr/>
          <a:lstStyle/>
          <a:p>
            <a:fld id="{4CBAD79C-50AF-4863-A14D-D66C5EDC72C1}" type="slidenum">
              <a:rPr lang="fr-FR" smtClean="0"/>
              <a:t>3</a:t>
            </a:fld>
            <a:endParaRPr lang="fr-FR"/>
          </a:p>
        </p:txBody>
      </p:sp>
    </p:spTree>
    <p:extLst>
      <p:ext uri="{BB962C8B-B14F-4D97-AF65-F5344CB8AC3E}">
        <p14:creationId xmlns:p14="http://schemas.microsoft.com/office/powerpoint/2010/main" val="146922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77871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Nunito"/>
                <a:ea typeface="+mn-ea"/>
                <a:cs typeface="+mn-cs"/>
              </a:rPr>
              <a:t>10-member TTF established in May 2022</a:t>
            </a:r>
            <a:r>
              <a:rPr lang="en-GB">
                <a:solidFill>
                  <a:srgbClr val="000000"/>
                </a:solidFill>
                <a:latin typeface="Nunito"/>
              </a:rPr>
              <a:t> to oversee inter-agency collaboration</a:t>
            </a:r>
            <a:endParaRPr kumimoji="0" lang="en-GB" sz="1050" b="0" i="0" u="none" strike="noStrike" kern="1200" cap="none" spc="0" normalizeH="0" baseline="0" noProof="0">
              <a:ln>
                <a:noFill/>
              </a:ln>
              <a:solidFill>
                <a:srgbClr val="000000"/>
              </a:solidFill>
              <a:effectLst/>
              <a:uLnTx/>
              <a:uFillTx/>
              <a:latin typeface="Nunito"/>
              <a:ea typeface="+mn-ea"/>
              <a:cs typeface="+mn-cs"/>
            </a:endParaRPr>
          </a:p>
          <a:p>
            <a:endParaRPr lang="de-DE"/>
          </a:p>
        </p:txBody>
      </p:sp>
      <p:sp>
        <p:nvSpPr>
          <p:cNvPr id="4" name="Datumsplatzhalter 3"/>
          <p:cNvSpPr>
            <a:spLocks noGrp="1"/>
          </p:cNvSpPr>
          <p:nvPr>
            <p:ph type="dt" idx="1"/>
          </p:nvPr>
        </p:nvSpPr>
        <p:spPr/>
        <p:txBody>
          <a:bodyPr/>
          <a:lstStyle/>
          <a:p>
            <a:r>
              <a:rPr lang="fr-FR"/>
              <a:t>11/10/2017</a:t>
            </a:r>
          </a:p>
        </p:txBody>
      </p:sp>
      <p:sp>
        <p:nvSpPr>
          <p:cNvPr id="5" name="Foliennummernplatzhalter 4"/>
          <p:cNvSpPr>
            <a:spLocks noGrp="1"/>
          </p:cNvSpPr>
          <p:nvPr>
            <p:ph type="sldNum" sz="quarter" idx="5"/>
          </p:nvPr>
        </p:nvSpPr>
        <p:spPr/>
        <p:txBody>
          <a:bodyPr/>
          <a:lstStyle/>
          <a:p>
            <a:fld id="{4CBAD79C-50AF-4863-A14D-D66C5EDC72C1}" type="slidenum">
              <a:rPr lang="fr-FR" smtClean="0"/>
              <a:t>4</a:t>
            </a:fld>
            <a:endParaRPr lang="fr-FR"/>
          </a:p>
        </p:txBody>
      </p:sp>
    </p:spTree>
    <p:extLst>
      <p:ext uri="{BB962C8B-B14F-4D97-AF65-F5344CB8AC3E}">
        <p14:creationId xmlns:p14="http://schemas.microsoft.com/office/powerpoint/2010/main" val="104382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r>
              <a:rPr lang="fr-FR"/>
              <a:t>11/10/2017</a:t>
            </a:r>
          </a:p>
        </p:txBody>
      </p:sp>
      <p:sp>
        <p:nvSpPr>
          <p:cNvPr id="5" name="Foliennummernplatzhalter 4"/>
          <p:cNvSpPr>
            <a:spLocks noGrp="1"/>
          </p:cNvSpPr>
          <p:nvPr>
            <p:ph type="sldNum" sz="quarter" idx="5"/>
          </p:nvPr>
        </p:nvSpPr>
        <p:spPr/>
        <p:txBody>
          <a:bodyPr/>
          <a:lstStyle/>
          <a:p>
            <a:fld id="{4CBAD79C-50AF-4863-A14D-D66C5EDC72C1}" type="slidenum">
              <a:rPr lang="fr-FR" smtClean="0"/>
              <a:t>25</a:t>
            </a:fld>
            <a:endParaRPr lang="fr-FR"/>
          </a:p>
        </p:txBody>
      </p:sp>
    </p:spTree>
    <p:extLst>
      <p:ext uri="{BB962C8B-B14F-4D97-AF65-F5344CB8AC3E}">
        <p14:creationId xmlns:p14="http://schemas.microsoft.com/office/powerpoint/2010/main" val="3184267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I-Instit_Cover">
    <p:bg>
      <p:bgPr>
        <a:solidFill>
          <a:srgbClr val="0077C8"/>
        </a:solidFill>
        <a:effectLst/>
      </p:bgPr>
    </p:bg>
    <p:spTree>
      <p:nvGrpSpPr>
        <p:cNvPr id="1" name=""/>
        <p:cNvGrpSpPr/>
        <p:nvPr/>
      </p:nvGrpSpPr>
      <p:grpSpPr>
        <a:xfrm>
          <a:off x="0" y="0"/>
          <a:ext cx="0" cy="0"/>
          <a:chOff x="0" y="0"/>
          <a:chExt cx="0" cy="0"/>
        </a:xfrm>
      </p:grpSpPr>
      <p:sp>
        <p:nvSpPr>
          <p:cNvPr id="33" name="Espace réservé du texte 32"/>
          <p:cNvSpPr>
            <a:spLocks noGrp="1"/>
          </p:cNvSpPr>
          <p:nvPr>
            <p:ph type="body" sz="quarter" idx="12" hasCustomPrompt="1"/>
          </p:nvPr>
        </p:nvSpPr>
        <p:spPr>
          <a:xfrm>
            <a:off x="3950067" y="4551970"/>
            <a:ext cx="1741649" cy="306688"/>
          </a:xfrm>
          <a:prstGeom prst="rect">
            <a:avLst/>
          </a:prstGeom>
        </p:spPr>
        <p:txBody>
          <a:bodyPr/>
          <a:lstStyle>
            <a:lvl1pPr algn="ctr">
              <a:defRPr sz="1400" b="1">
                <a:solidFill>
                  <a:schemeClr val="bg1"/>
                </a:solidFill>
              </a:defRPr>
            </a:lvl1pPr>
          </a:lstStyle>
          <a:p>
            <a:pPr lvl="0"/>
            <a:r>
              <a:rPr lang="fr-FR" dirty="0"/>
              <a:t>date</a:t>
            </a:r>
          </a:p>
        </p:txBody>
      </p:sp>
      <p:sp>
        <p:nvSpPr>
          <p:cNvPr id="38" name="Espace réservé du texte 11"/>
          <p:cNvSpPr>
            <a:spLocks noGrp="1"/>
          </p:cNvSpPr>
          <p:nvPr>
            <p:ph type="body" sz="quarter" idx="11" hasCustomPrompt="1"/>
          </p:nvPr>
        </p:nvSpPr>
        <p:spPr>
          <a:xfrm>
            <a:off x="1878115" y="2877894"/>
            <a:ext cx="5387846" cy="1347032"/>
          </a:xfrm>
          <a:prstGeom prst="rect">
            <a:avLst/>
          </a:prstGeom>
        </p:spPr>
        <p:txBody>
          <a:bodyPr/>
          <a:lstStyle>
            <a:lvl1pPr marL="0" indent="0" algn="ctr">
              <a:buNone/>
              <a:defRPr sz="3100" b="1">
                <a:solidFill>
                  <a:schemeClr val="bg1"/>
                </a:solidFill>
              </a:defRPr>
            </a:lvl1pPr>
            <a:lvl2pPr>
              <a:defRPr sz="1600"/>
            </a:lvl2pPr>
            <a:lvl3pPr marL="295686" indent="0" algn="ctr">
              <a:buNone/>
              <a:defRPr sz="1900">
                <a:solidFill>
                  <a:schemeClr val="bg1"/>
                </a:solidFill>
              </a:defRPr>
            </a:lvl3pPr>
            <a:lvl4pPr marL="696974" indent="-193811">
              <a:defRPr sz="1600">
                <a:solidFill>
                  <a:schemeClr val="bg1"/>
                </a:solidFill>
              </a:defRPr>
            </a:lvl4pPr>
            <a:lvl5pPr marL="919359" indent="-193811">
              <a:defRPr sz="1600">
                <a:solidFill>
                  <a:schemeClr val="bg1"/>
                </a:solidFill>
              </a:defRPr>
            </a:lvl5pPr>
          </a:lstStyle>
          <a:p>
            <a:pPr lvl="0"/>
            <a:r>
              <a:rPr lang="fr-FR" dirty="0"/>
              <a:t>Titre</a:t>
            </a:r>
          </a:p>
          <a:p>
            <a:pPr lvl="2"/>
            <a:r>
              <a:rPr lang="fr-FR" dirty="0"/>
              <a:t>Titre deuxième niveau</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1900" y="141481"/>
            <a:ext cx="2025225" cy="2551736"/>
          </a:xfrm>
          <a:prstGeom prst="rect">
            <a:avLst/>
          </a:prstGeom>
        </p:spPr>
      </p:pic>
    </p:spTree>
    <p:extLst>
      <p:ext uri="{BB962C8B-B14F-4D97-AF65-F5344CB8AC3E}">
        <p14:creationId xmlns:p14="http://schemas.microsoft.com/office/powerpoint/2010/main" val="7001075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Instit_Photo-2">
    <p:spTree>
      <p:nvGrpSpPr>
        <p:cNvPr id="1" name=""/>
        <p:cNvGrpSpPr/>
        <p:nvPr/>
      </p:nvGrpSpPr>
      <p:grpSpPr>
        <a:xfrm>
          <a:off x="0" y="0"/>
          <a:ext cx="0" cy="0"/>
          <a:chOff x="0" y="0"/>
          <a:chExt cx="0" cy="0"/>
        </a:xfrm>
      </p:grpSpPr>
      <p:grpSp>
        <p:nvGrpSpPr>
          <p:cNvPr id="7" name="Groupe 6"/>
          <p:cNvGrpSpPr/>
          <p:nvPr userDrawn="1"/>
        </p:nvGrpSpPr>
        <p:grpSpPr>
          <a:xfrm>
            <a:off x="-10228" y="10487"/>
            <a:ext cx="9200320" cy="5146638"/>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8"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36837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I-Instit_Photo-3">
    <p:spTree>
      <p:nvGrpSpPr>
        <p:cNvPr id="1" name=""/>
        <p:cNvGrpSpPr/>
        <p:nvPr/>
      </p:nvGrpSpPr>
      <p:grpSpPr>
        <a:xfrm>
          <a:off x="0" y="0"/>
          <a:ext cx="0" cy="0"/>
          <a:chOff x="0" y="0"/>
          <a:chExt cx="0" cy="0"/>
        </a:xfrm>
      </p:grpSpPr>
      <p:grpSp>
        <p:nvGrpSpPr>
          <p:cNvPr id="16" name="Groupe 15"/>
          <p:cNvGrpSpPr/>
          <p:nvPr userDrawn="1"/>
        </p:nvGrpSpPr>
        <p:grpSpPr>
          <a:xfrm>
            <a:off x="-10228" y="10487"/>
            <a:ext cx="9200320" cy="5146638"/>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46331" y="123107"/>
            <a:ext cx="8889823" cy="4928406"/>
          </a:xfrm>
        </p:spPr>
        <p:txBody>
          <a:bodyPr/>
          <a:lstStyle/>
          <a:p>
            <a:endParaRPr lang="fr-FR"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4"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237665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Instit_Photo-4">
    <p:spTree>
      <p:nvGrpSpPr>
        <p:cNvPr id="1" name=""/>
        <p:cNvGrpSpPr/>
        <p:nvPr/>
      </p:nvGrpSpPr>
      <p:grpSpPr>
        <a:xfrm>
          <a:off x="0" y="0"/>
          <a:ext cx="0" cy="0"/>
          <a:chOff x="0" y="0"/>
          <a:chExt cx="0" cy="0"/>
        </a:xfrm>
      </p:grpSpPr>
      <p:sp>
        <p:nvSpPr>
          <p:cNvPr id="4" name="Espace réservé pour une image  2"/>
          <p:cNvSpPr>
            <a:spLocks noGrp="1"/>
          </p:cNvSpPr>
          <p:nvPr>
            <p:ph type="pic" sz="quarter" idx="10"/>
          </p:nvPr>
        </p:nvSpPr>
        <p:spPr>
          <a:xfrm>
            <a:off x="1" y="0"/>
            <a:ext cx="9143999" cy="5143500"/>
          </a:xfrm>
          <a:prstGeom prst="rect">
            <a:avLst/>
          </a:prstGeom>
        </p:spPr>
        <p:txBody>
          <a:bodyPr/>
          <a:lstStyle/>
          <a:p>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6"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293966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I_Couverture-1">
    <p:spTree>
      <p:nvGrpSpPr>
        <p:cNvPr id="1" name=""/>
        <p:cNvGrpSpPr/>
        <p:nvPr/>
      </p:nvGrpSpPr>
      <p:grpSpPr>
        <a:xfrm>
          <a:off x="0" y="0"/>
          <a:ext cx="0" cy="0"/>
          <a:chOff x="0" y="0"/>
          <a:chExt cx="0" cy="0"/>
        </a:xfrm>
      </p:grpSpPr>
      <p:sp>
        <p:nvSpPr>
          <p:cNvPr id="2" name="Rectangle 1"/>
          <p:cNvSpPr/>
          <p:nvPr userDrawn="1"/>
        </p:nvSpPr>
        <p:spPr>
          <a:xfrm>
            <a:off x="6457720" y="122602"/>
            <a:ext cx="2578434" cy="4928912"/>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53663" tIns="26831" rIns="53663" bIns="26831" rtlCol="0" anchor="ctr"/>
          <a:lstStyle/>
          <a:p>
            <a:pPr algn="ctr"/>
            <a:endParaRPr lang="fr-FR" sz="1200" dirty="0"/>
          </a:p>
        </p:txBody>
      </p:sp>
      <p:sp>
        <p:nvSpPr>
          <p:cNvPr id="3" name="Espace réservé pour une image  2"/>
          <p:cNvSpPr>
            <a:spLocks noGrp="1"/>
          </p:cNvSpPr>
          <p:nvPr>
            <p:ph type="pic" sz="quarter" idx="10"/>
          </p:nvPr>
        </p:nvSpPr>
        <p:spPr>
          <a:xfrm>
            <a:off x="146332" y="122602"/>
            <a:ext cx="6311390" cy="4928912"/>
          </a:xfrm>
          <a:prstGeom prst="rect">
            <a:avLst/>
          </a:prstGeom>
        </p:spPr>
        <p:txBody>
          <a:bodyPr/>
          <a:lstStyle/>
          <a:p>
            <a:endParaRPr lang="fr-FR" dirty="0"/>
          </a:p>
        </p:txBody>
      </p:sp>
      <p:grpSp>
        <p:nvGrpSpPr>
          <p:cNvPr id="16" name="Groupe 15"/>
          <p:cNvGrpSpPr/>
          <p:nvPr userDrawn="1"/>
        </p:nvGrpSpPr>
        <p:grpSpPr>
          <a:xfrm>
            <a:off x="-10228" y="10487"/>
            <a:ext cx="9200320" cy="5146638"/>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76349" y="428746"/>
            <a:ext cx="1759512" cy="1763595"/>
          </a:xfrm>
          <a:prstGeom prst="rect">
            <a:avLst/>
          </a:prstGeom>
          <a:noFill/>
          <a:extLst>
            <a:ext uri="{909E8E84-426E-40DD-AFC4-6F175D3DCCD1}">
              <a14:hiddenFill xmlns:a14="http://schemas.microsoft.com/office/drawing/2010/main">
                <a:solidFill>
                  <a:srgbClr val="FFFFFF"/>
                </a:solidFill>
              </a14:hiddenFill>
            </a:ext>
          </a:extLst>
        </p:spPr>
      </p:pic>
      <p:sp>
        <p:nvSpPr>
          <p:cNvPr id="33" name="Espace réservé du texte 32"/>
          <p:cNvSpPr>
            <a:spLocks noGrp="1"/>
          </p:cNvSpPr>
          <p:nvPr>
            <p:ph type="body" sz="quarter" idx="12" hasCustomPrompt="1"/>
          </p:nvPr>
        </p:nvSpPr>
        <p:spPr>
          <a:xfrm>
            <a:off x="6785283" y="4592300"/>
            <a:ext cx="1741649" cy="306688"/>
          </a:xfrm>
          <a:prstGeom prst="rect">
            <a:avLst/>
          </a:prstGeom>
        </p:spPr>
        <p:txBody>
          <a:bodyPr/>
          <a:lstStyle>
            <a:lvl1pPr algn="ctr">
              <a:defRPr sz="1050" b="1">
                <a:solidFill>
                  <a:schemeClr val="bg1"/>
                </a:solidFill>
              </a:defRPr>
            </a:lvl1pPr>
          </a:lstStyle>
          <a:p>
            <a:pPr lvl="0"/>
            <a:r>
              <a:rPr lang="fr-FR" dirty="0"/>
              <a:t>date</a:t>
            </a:r>
          </a:p>
        </p:txBody>
      </p:sp>
      <p:pic>
        <p:nvPicPr>
          <p:cNvPr id="25" name="Imag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239" y="4345398"/>
            <a:ext cx="493697" cy="617964"/>
          </a:xfrm>
          <a:prstGeom prst="rect">
            <a:avLst/>
          </a:prstGeom>
          <a:effectLst>
            <a:reflection endPos="0" dir="5400000" sy="-100000" algn="bl" rotWithShape="0"/>
          </a:effectLst>
        </p:spPr>
      </p:pic>
      <p:sp>
        <p:nvSpPr>
          <p:cNvPr id="26" name="Espace réservé du texte 11"/>
          <p:cNvSpPr>
            <a:spLocks noGrp="1"/>
          </p:cNvSpPr>
          <p:nvPr>
            <p:ph type="body" sz="quarter" idx="11" hasCustomPrompt="1"/>
          </p:nvPr>
        </p:nvSpPr>
        <p:spPr>
          <a:xfrm>
            <a:off x="6650144" y="2357450"/>
            <a:ext cx="2232077" cy="581672"/>
          </a:xfrm>
          <a:prstGeom prst="rect">
            <a:avLst/>
          </a:prstGeom>
        </p:spPr>
        <p:txBody>
          <a:bodyPr>
            <a:normAutofit/>
          </a:bodyPr>
          <a:lstStyle>
            <a:lvl1pPr algn="l">
              <a:defRPr sz="1875" b="1">
                <a:solidFill>
                  <a:schemeClr val="bg1"/>
                </a:solidFill>
              </a:defRPr>
            </a:lvl1pPr>
            <a:lvl2pPr>
              <a:defRPr sz="1200"/>
            </a:lvl2pPr>
            <a:lvl3pPr marL="221731" marR="0" indent="0" algn="l" defTabSz="583945" rtl="0" eaLnBrk="1" fontAlgn="auto" latinLnBrk="0" hangingPunct="1">
              <a:lnSpc>
                <a:spcPct val="100000"/>
              </a:lnSpc>
              <a:spcBef>
                <a:spcPct val="20000"/>
              </a:spcBef>
              <a:spcAft>
                <a:spcPts val="0"/>
              </a:spcAft>
              <a:buClrTx/>
              <a:buSzTx/>
              <a:buFont typeface="Arial" panose="020B0604020202020204" pitchFamily="34" charset="0"/>
              <a:buNone/>
              <a:tabLst/>
              <a:defRPr sz="1425">
                <a:solidFill>
                  <a:schemeClr val="bg1"/>
                </a:solidFill>
              </a:defRPr>
            </a:lvl3pPr>
            <a:lvl4pPr marL="522652" indent="-145337">
              <a:defRPr sz="1200">
                <a:solidFill>
                  <a:schemeClr val="bg1"/>
                </a:solidFill>
              </a:defRPr>
            </a:lvl4pPr>
            <a:lvl5pPr marL="689416" indent="-145337">
              <a:defRPr sz="1200">
                <a:solidFill>
                  <a:schemeClr val="bg1"/>
                </a:solidFill>
              </a:defRPr>
            </a:lvl5pPr>
          </a:lstStyle>
          <a:p>
            <a:pPr lvl="0"/>
            <a:r>
              <a:rPr lang="fr-FR" dirty="0"/>
              <a:t>Titre</a:t>
            </a:r>
          </a:p>
        </p:txBody>
      </p:sp>
      <p:sp>
        <p:nvSpPr>
          <p:cNvPr id="5" name="Espace réservé du texte 4"/>
          <p:cNvSpPr>
            <a:spLocks noGrp="1"/>
          </p:cNvSpPr>
          <p:nvPr>
            <p:ph type="body" sz="quarter" idx="13"/>
          </p:nvPr>
        </p:nvSpPr>
        <p:spPr>
          <a:xfrm>
            <a:off x="6688626" y="3245063"/>
            <a:ext cx="2193382" cy="10410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Modifiez les styles du texte du masque</a:t>
            </a:r>
          </a:p>
        </p:txBody>
      </p:sp>
    </p:spTree>
    <p:extLst>
      <p:ext uri="{BB962C8B-B14F-4D97-AF65-F5344CB8AC3E}">
        <p14:creationId xmlns:p14="http://schemas.microsoft.com/office/powerpoint/2010/main" val="32367789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HI-Instit_Cover">
    <p:bg>
      <p:bgPr>
        <a:solidFill>
          <a:srgbClr val="0077C8"/>
        </a:solidFill>
        <a:effectLst/>
      </p:bgPr>
    </p:bg>
    <p:spTree>
      <p:nvGrpSpPr>
        <p:cNvPr id="1" name=""/>
        <p:cNvGrpSpPr/>
        <p:nvPr/>
      </p:nvGrpSpPr>
      <p:grpSpPr>
        <a:xfrm>
          <a:off x="0" y="0"/>
          <a:ext cx="0" cy="0"/>
          <a:chOff x="0" y="0"/>
          <a:chExt cx="0" cy="0"/>
        </a:xfrm>
      </p:grpSpPr>
      <p:sp>
        <p:nvSpPr>
          <p:cNvPr id="33" name="Espace réservé du texte 32"/>
          <p:cNvSpPr>
            <a:spLocks noGrp="1"/>
          </p:cNvSpPr>
          <p:nvPr>
            <p:ph type="body" sz="quarter" idx="12" hasCustomPrompt="1"/>
          </p:nvPr>
        </p:nvSpPr>
        <p:spPr>
          <a:xfrm>
            <a:off x="7092280" y="4731990"/>
            <a:ext cx="1741649" cy="306688"/>
          </a:xfrm>
          <a:prstGeom prst="rect">
            <a:avLst/>
          </a:prstGeom>
        </p:spPr>
        <p:txBody>
          <a:bodyPr/>
          <a:lstStyle>
            <a:lvl1pPr algn="r">
              <a:defRPr sz="1400" b="1">
                <a:solidFill>
                  <a:schemeClr val="bg1"/>
                </a:solidFill>
              </a:defRPr>
            </a:lvl1pPr>
          </a:lstStyle>
          <a:p>
            <a:pPr lvl="0"/>
            <a:r>
              <a:rPr lang="fr-FR" dirty="0"/>
              <a:t>date</a:t>
            </a:r>
          </a:p>
        </p:txBody>
      </p:sp>
      <p:sp>
        <p:nvSpPr>
          <p:cNvPr id="38" name="Espace réservé du texte 11"/>
          <p:cNvSpPr>
            <a:spLocks noGrp="1"/>
          </p:cNvSpPr>
          <p:nvPr>
            <p:ph type="body" sz="quarter" idx="11" hasCustomPrompt="1"/>
          </p:nvPr>
        </p:nvSpPr>
        <p:spPr>
          <a:xfrm>
            <a:off x="1878077" y="3717237"/>
            <a:ext cx="5387846" cy="597698"/>
          </a:xfrm>
          <a:prstGeom prst="rect">
            <a:avLst/>
          </a:prstGeom>
        </p:spPr>
        <p:txBody>
          <a:bodyPr/>
          <a:lstStyle>
            <a:lvl1pPr marL="0" indent="0" algn="ctr">
              <a:buNone/>
              <a:defRPr sz="3100" b="1">
                <a:solidFill>
                  <a:schemeClr val="bg1"/>
                </a:solidFill>
              </a:defRPr>
            </a:lvl1pPr>
            <a:lvl2pPr>
              <a:defRPr sz="1600"/>
            </a:lvl2pPr>
            <a:lvl3pPr marL="295686" indent="0" algn="ctr">
              <a:buNone/>
              <a:defRPr sz="1900">
                <a:solidFill>
                  <a:schemeClr val="bg1"/>
                </a:solidFill>
              </a:defRPr>
            </a:lvl3pPr>
            <a:lvl4pPr marL="696974" indent="-193811">
              <a:defRPr sz="1600">
                <a:solidFill>
                  <a:schemeClr val="bg1"/>
                </a:solidFill>
              </a:defRPr>
            </a:lvl4pPr>
            <a:lvl5pPr marL="919359" indent="-193811">
              <a:defRPr sz="1600">
                <a:solidFill>
                  <a:schemeClr val="bg1"/>
                </a:solidFill>
              </a:defRPr>
            </a:lvl5pPr>
          </a:lstStyle>
          <a:p>
            <a:pPr lvl="2"/>
            <a:r>
              <a:rPr lang="fr-FR" dirty="0"/>
              <a:t>Titre deuxième niveau</a:t>
            </a:r>
          </a:p>
        </p:txBody>
      </p:sp>
      <p:sp>
        <p:nvSpPr>
          <p:cNvPr id="7" name="ZoneTexte 6"/>
          <p:cNvSpPr txBox="1"/>
          <p:nvPr userDrawn="1"/>
        </p:nvSpPr>
        <p:spPr>
          <a:xfrm>
            <a:off x="213611" y="4730901"/>
            <a:ext cx="4365485" cy="307777"/>
          </a:xfrm>
          <a:prstGeom prst="rect">
            <a:avLst/>
          </a:prstGeom>
          <a:noFill/>
        </p:spPr>
        <p:txBody>
          <a:bodyPr wrap="square" rtlCol="0">
            <a:spAutoFit/>
          </a:bodyPr>
          <a:lstStyle/>
          <a:p>
            <a:r>
              <a:rPr lang="fr-FR" sz="1400" dirty="0">
                <a:solidFill>
                  <a:schemeClr val="bg1"/>
                </a:solidFill>
                <a:latin typeface="Nunito Light" pitchFamily="2" charset="0"/>
              </a:rPr>
              <a:t>Handicap International – </a:t>
            </a:r>
            <a:r>
              <a:rPr lang="fr-FR" sz="1400" dirty="0" err="1">
                <a:solidFill>
                  <a:schemeClr val="bg1"/>
                </a:solidFill>
                <a:latin typeface="Nunito Light" pitchFamily="2" charset="0"/>
              </a:rPr>
              <a:t>Humanity</a:t>
            </a:r>
            <a:r>
              <a:rPr lang="fr-FR" sz="1400" dirty="0">
                <a:solidFill>
                  <a:schemeClr val="bg1"/>
                </a:solidFill>
                <a:latin typeface="Nunito Light" pitchFamily="2" charset="0"/>
              </a:rPr>
              <a:t> &amp; Inclusion</a:t>
            </a:r>
          </a:p>
        </p:txBody>
      </p:sp>
      <p:cxnSp>
        <p:nvCxnSpPr>
          <p:cNvPr id="6" name="Connecteur droit 5"/>
          <p:cNvCxnSpPr/>
          <p:nvPr userDrawn="1"/>
        </p:nvCxnSpPr>
        <p:spPr>
          <a:xfrm>
            <a:off x="0" y="4596975"/>
            <a:ext cx="914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4">
            <a:extLst>
              <a:ext uri="{C183D7F6-B498-43B3-948B-1728B52AA6E4}">
                <adec:decorative xmlns:adec="http://schemas.microsoft.com/office/drawing/2017/decorative" val="1"/>
              </a:ext>
            </a:extLst>
          </p:cNvPr>
          <p:cNvGrpSpPr>
            <a:grpSpLocks noChangeAspect="1"/>
          </p:cNvGrpSpPr>
          <p:nvPr userDrawn="1"/>
        </p:nvGrpSpPr>
        <p:grpSpPr bwMode="auto">
          <a:xfrm>
            <a:off x="3826649" y="501521"/>
            <a:ext cx="1504893" cy="1980220"/>
            <a:chOff x="478" y="264"/>
            <a:chExt cx="1621" cy="2133"/>
          </a:xfrm>
          <a:solidFill>
            <a:schemeClr val="bg1"/>
          </a:solidFill>
        </p:grpSpPr>
        <p:sp>
          <p:nvSpPr>
            <p:cNvPr id="15" name="Freeform 5"/>
            <p:cNvSpPr>
              <a:spLocks/>
            </p:cNvSpPr>
            <p:nvPr userDrawn="1"/>
          </p:nvSpPr>
          <p:spPr bwMode="auto">
            <a:xfrm>
              <a:off x="819" y="264"/>
              <a:ext cx="541" cy="1102"/>
            </a:xfrm>
            <a:custGeom>
              <a:avLst/>
              <a:gdLst>
                <a:gd name="T0" fmla="*/ 100 w 541"/>
                <a:gd name="T1" fmla="*/ 1102 h 1102"/>
                <a:gd name="T2" fmla="*/ 140 w 541"/>
                <a:gd name="T3" fmla="*/ 1094 h 1102"/>
                <a:gd name="T4" fmla="*/ 172 w 541"/>
                <a:gd name="T5" fmla="*/ 1072 h 1102"/>
                <a:gd name="T6" fmla="*/ 194 w 541"/>
                <a:gd name="T7" fmla="*/ 1039 h 1102"/>
                <a:gd name="T8" fmla="*/ 202 w 541"/>
                <a:gd name="T9" fmla="*/ 999 h 1102"/>
                <a:gd name="T10" fmla="*/ 339 w 541"/>
                <a:gd name="T11" fmla="*/ 698 h 1102"/>
                <a:gd name="T12" fmla="*/ 339 w 541"/>
                <a:gd name="T13" fmla="*/ 999 h 1102"/>
                <a:gd name="T14" fmla="*/ 347 w 541"/>
                <a:gd name="T15" fmla="*/ 1039 h 1102"/>
                <a:gd name="T16" fmla="*/ 369 w 541"/>
                <a:gd name="T17" fmla="*/ 1072 h 1102"/>
                <a:gd name="T18" fmla="*/ 401 w 541"/>
                <a:gd name="T19" fmla="*/ 1094 h 1102"/>
                <a:gd name="T20" fmla="*/ 439 w 541"/>
                <a:gd name="T21" fmla="*/ 1102 h 1102"/>
                <a:gd name="T22" fmla="*/ 459 w 541"/>
                <a:gd name="T23" fmla="*/ 1100 h 1102"/>
                <a:gd name="T24" fmla="*/ 495 w 541"/>
                <a:gd name="T25" fmla="*/ 1084 h 1102"/>
                <a:gd name="T26" fmla="*/ 523 w 541"/>
                <a:gd name="T27" fmla="*/ 1055 h 1102"/>
                <a:gd name="T28" fmla="*/ 539 w 541"/>
                <a:gd name="T29" fmla="*/ 1019 h 1102"/>
                <a:gd name="T30" fmla="*/ 541 w 541"/>
                <a:gd name="T31" fmla="*/ 100 h 1102"/>
                <a:gd name="T32" fmla="*/ 539 w 541"/>
                <a:gd name="T33" fmla="*/ 80 h 1102"/>
                <a:gd name="T34" fmla="*/ 523 w 541"/>
                <a:gd name="T35" fmla="*/ 44 h 1102"/>
                <a:gd name="T36" fmla="*/ 495 w 541"/>
                <a:gd name="T37" fmla="*/ 16 h 1102"/>
                <a:gd name="T38" fmla="*/ 459 w 541"/>
                <a:gd name="T39" fmla="*/ 2 h 1102"/>
                <a:gd name="T40" fmla="*/ 439 w 541"/>
                <a:gd name="T41" fmla="*/ 0 h 1102"/>
                <a:gd name="T42" fmla="*/ 401 w 541"/>
                <a:gd name="T43" fmla="*/ 8 h 1102"/>
                <a:gd name="T44" fmla="*/ 369 w 541"/>
                <a:gd name="T45" fmla="*/ 28 h 1102"/>
                <a:gd name="T46" fmla="*/ 347 w 541"/>
                <a:gd name="T47" fmla="*/ 60 h 1102"/>
                <a:gd name="T48" fmla="*/ 339 w 541"/>
                <a:gd name="T49" fmla="*/ 100 h 1102"/>
                <a:gd name="T50" fmla="*/ 202 w 541"/>
                <a:gd name="T51" fmla="*/ 495 h 1102"/>
                <a:gd name="T52" fmla="*/ 202 w 541"/>
                <a:gd name="T53" fmla="*/ 295 h 1102"/>
                <a:gd name="T54" fmla="*/ 194 w 541"/>
                <a:gd name="T55" fmla="*/ 255 h 1102"/>
                <a:gd name="T56" fmla="*/ 172 w 541"/>
                <a:gd name="T57" fmla="*/ 223 h 1102"/>
                <a:gd name="T58" fmla="*/ 140 w 541"/>
                <a:gd name="T59" fmla="*/ 202 h 1102"/>
                <a:gd name="T60" fmla="*/ 100 w 541"/>
                <a:gd name="T61" fmla="*/ 194 h 1102"/>
                <a:gd name="T62" fmla="*/ 80 w 541"/>
                <a:gd name="T63" fmla="*/ 196 h 1102"/>
                <a:gd name="T64" fmla="*/ 44 w 541"/>
                <a:gd name="T65" fmla="*/ 210 h 1102"/>
                <a:gd name="T66" fmla="*/ 16 w 541"/>
                <a:gd name="T67" fmla="*/ 239 h 1102"/>
                <a:gd name="T68" fmla="*/ 2 w 541"/>
                <a:gd name="T69" fmla="*/ 275 h 1102"/>
                <a:gd name="T70" fmla="*/ 0 w 541"/>
                <a:gd name="T71" fmla="*/ 999 h 1102"/>
                <a:gd name="T72" fmla="*/ 2 w 541"/>
                <a:gd name="T73" fmla="*/ 1019 h 1102"/>
                <a:gd name="T74" fmla="*/ 16 w 541"/>
                <a:gd name="T75" fmla="*/ 1055 h 1102"/>
                <a:gd name="T76" fmla="*/ 44 w 541"/>
                <a:gd name="T77" fmla="*/ 1084 h 1102"/>
                <a:gd name="T78" fmla="*/ 80 w 541"/>
                <a:gd name="T79" fmla="*/ 1100 h 1102"/>
                <a:gd name="T80" fmla="*/ 100 w 541"/>
                <a:gd name="T8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1" h="1102">
                  <a:moveTo>
                    <a:pt x="100" y="1102"/>
                  </a:moveTo>
                  <a:lnTo>
                    <a:pt x="100" y="1102"/>
                  </a:lnTo>
                  <a:lnTo>
                    <a:pt x="120" y="1100"/>
                  </a:lnTo>
                  <a:lnTo>
                    <a:pt x="140" y="1094"/>
                  </a:lnTo>
                  <a:lnTo>
                    <a:pt x="156" y="1084"/>
                  </a:lnTo>
                  <a:lnTo>
                    <a:pt x="172" y="1072"/>
                  </a:lnTo>
                  <a:lnTo>
                    <a:pt x="184" y="1055"/>
                  </a:lnTo>
                  <a:lnTo>
                    <a:pt x="194" y="1039"/>
                  </a:lnTo>
                  <a:lnTo>
                    <a:pt x="198" y="1019"/>
                  </a:lnTo>
                  <a:lnTo>
                    <a:pt x="202" y="999"/>
                  </a:lnTo>
                  <a:lnTo>
                    <a:pt x="202" y="698"/>
                  </a:lnTo>
                  <a:lnTo>
                    <a:pt x="339" y="698"/>
                  </a:lnTo>
                  <a:lnTo>
                    <a:pt x="339" y="999"/>
                  </a:lnTo>
                  <a:lnTo>
                    <a:pt x="339" y="999"/>
                  </a:lnTo>
                  <a:lnTo>
                    <a:pt x="341" y="1019"/>
                  </a:lnTo>
                  <a:lnTo>
                    <a:pt x="347" y="1039"/>
                  </a:lnTo>
                  <a:lnTo>
                    <a:pt x="355" y="1055"/>
                  </a:lnTo>
                  <a:lnTo>
                    <a:pt x="369" y="1072"/>
                  </a:lnTo>
                  <a:lnTo>
                    <a:pt x="383" y="1084"/>
                  </a:lnTo>
                  <a:lnTo>
                    <a:pt x="401" y="1094"/>
                  </a:lnTo>
                  <a:lnTo>
                    <a:pt x="419" y="1100"/>
                  </a:lnTo>
                  <a:lnTo>
                    <a:pt x="439" y="1102"/>
                  </a:lnTo>
                  <a:lnTo>
                    <a:pt x="439" y="1102"/>
                  </a:lnTo>
                  <a:lnTo>
                    <a:pt x="459" y="1100"/>
                  </a:lnTo>
                  <a:lnTo>
                    <a:pt x="479" y="1094"/>
                  </a:lnTo>
                  <a:lnTo>
                    <a:pt x="495" y="1084"/>
                  </a:lnTo>
                  <a:lnTo>
                    <a:pt x="511" y="1072"/>
                  </a:lnTo>
                  <a:lnTo>
                    <a:pt x="523" y="1055"/>
                  </a:lnTo>
                  <a:lnTo>
                    <a:pt x="533" y="1039"/>
                  </a:lnTo>
                  <a:lnTo>
                    <a:pt x="539" y="1019"/>
                  </a:lnTo>
                  <a:lnTo>
                    <a:pt x="541" y="999"/>
                  </a:lnTo>
                  <a:lnTo>
                    <a:pt x="541" y="100"/>
                  </a:lnTo>
                  <a:lnTo>
                    <a:pt x="541" y="100"/>
                  </a:lnTo>
                  <a:lnTo>
                    <a:pt x="539" y="80"/>
                  </a:lnTo>
                  <a:lnTo>
                    <a:pt x="533" y="60"/>
                  </a:lnTo>
                  <a:lnTo>
                    <a:pt x="523" y="44"/>
                  </a:lnTo>
                  <a:lnTo>
                    <a:pt x="511" y="28"/>
                  </a:lnTo>
                  <a:lnTo>
                    <a:pt x="495" y="16"/>
                  </a:lnTo>
                  <a:lnTo>
                    <a:pt x="479" y="8"/>
                  </a:lnTo>
                  <a:lnTo>
                    <a:pt x="459" y="2"/>
                  </a:lnTo>
                  <a:lnTo>
                    <a:pt x="439" y="0"/>
                  </a:lnTo>
                  <a:lnTo>
                    <a:pt x="439" y="0"/>
                  </a:lnTo>
                  <a:lnTo>
                    <a:pt x="419" y="2"/>
                  </a:lnTo>
                  <a:lnTo>
                    <a:pt x="401" y="8"/>
                  </a:lnTo>
                  <a:lnTo>
                    <a:pt x="383" y="16"/>
                  </a:lnTo>
                  <a:lnTo>
                    <a:pt x="369" y="28"/>
                  </a:lnTo>
                  <a:lnTo>
                    <a:pt x="355" y="44"/>
                  </a:lnTo>
                  <a:lnTo>
                    <a:pt x="347" y="60"/>
                  </a:lnTo>
                  <a:lnTo>
                    <a:pt x="341" y="80"/>
                  </a:lnTo>
                  <a:lnTo>
                    <a:pt x="339" y="100"/>
                  </a:lnTo>
                  <a:lnTo>
                    <a:pt x="339" y="495"/>
                  </a:lnTo>
                  <a:lnTo>
                    <a:pt x="202" y="495"/>
                  </a:lnTo>
                  <a:lnTo>
                    <a:pt x="202" y="295"/>
                  </a:lnTo>
                  <a:lnTo>
                    <a:pt x="202" y="295"/>
                  </a:lnTo>
                  <a:lnTo>
                    <a:pt x="198" y="275"/>
                  </a:lnTo>
                  <a:lnTo>
                    <a:pt x="194" y="255"/>
                  </a:lnTo>
                  <a:lnTo>
                    <a:pt x="184" y="239"/>
                  </a:lnTo>
                  <a:lnTo>
                    <a:pt x="172" y="223"/>
                  </a:lnTo>
                  <a:lnTo>
                    <a:pt x="156" y="210"/>
                  </a:lnTo>
                  <a:lnTo>
                    <a:pt x="140" y="202"/>
                  </a:lnTo>
                  <a:lnTo>
                    <a:pt x="120" y="196"/>
                  </a:lnTo>
                  <a:lnTo>
                    <a:pt x="100" y="194"/>
                  </a:lnTo>
                  <a:lnTo>
                    <a:pt x="100" y="194"/>
                  </a:lnTo>
                  <a:lnTo>
                    <a:pt x="80" y="196"/>
                  </a:lnTo>
                  <a:lnTo>
                    <a:pt x="60" y="202"/>
                  </a:lnTo>
                  <a:lnTo>
                    <a:pt x="44" y="210"/>
                  </a:lnTo>
                  <a:lnTo>
                    <a:pt x="28" y="223"/>
                  </a:lnTo>
                  <a:lnTo>
                    <a:pt x="16" y="239"/>
                  </a:lnTo>
                  <a:lnTo>
                    <a:pt x="8" y="255"/>
                  </a:lnTo>
                  <a:lnTo>
                    <a:pt x="2" y="275"/>
                  </a:lnTo>
                  <a:lnTo>
                    <a:pt x="0" y="295"/>
                  </a:lnTo>
                  <a:lnTo>
                    <a:pt x="0" y="999"/>
                  </a:lnTo>
                  <a:lnTo>
                    <a:pt x="0" y="999"/>
                  </a:lnTo>
                  <a:lnTo>
                    <a:pt x="2" y="1019"/>
                  </a:lnTo>
                  <a:lnTo>
                    <a:pt x="8" y="1039"/>
                  </a:lnTo>
                  <a:lnTo>
                    <a:pt x="16" y="1055"/>
                  </a:lnTo>
                  <a:lnTo>
                    <a:pt x="28" y="1072"/>
                  </a:lnTo>
                  <a:lnTo>
                    <a:pt x="44" y="1084"/>
                  </a:lnTo>
                  <a:lnTo>
                    <a:pt x="60" y="1094"/>
                  </a:lnTo>
                  <a:lnTo>
                    <a:pt x="80" y="1100"/>
                  </a:lnTo>
                  <a:lnTo>
                    <a:pt x="100" y="1102"/>
                  </a:lnTo>
                  <a:lnTo>
                    <a:pt x="100" y="1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6"/>
            <p:cNvSpPr>
              <a:spLocks/>
            </p:cNvSpPr>
            <p:nvPr userDrawn="1"/>
          </p:nvSpPr>
          <p:spPr bwMode="auto">
            <a:xfrm>
              <a:off x="1497" y="725"/>
              <a:ext cx="202" cy="813"/>
            </a:xfrm>
            <a:custGeom>
              <a:avLst/>
              <a:gdLst>
                <a:gd name="T0" fmla="*/ 100 w 202"/>
                <a:gd name="T1" fmla="*/ 813 h 813"/>
                <a:gd name="T2" fmla="*/ 100 w 202"/>
                <a:gd name="T3" fmla="*/ 813 h 813"/>
                <a:gd name="T4" fmla="*/ 122 w 202"/>
                <a:gd name="T5" fmla="*/ 811 h 813"/>
                <a:gd name="T6" fmla="*/ 140 w 202"/>
                <a:gd name="T7" fmla="*/ 805 h 813"/>
                <a:gd name="T8" fmla="*/ 158 w 202"/>
                <a:gd name="T9" fmla="*/ 795 h 813"/>
                <a:gd name="T10" fmla="*/ 172 w 202"/>
                <a:gd name="T11" fmla="*/ 783 h 813"/>
                <a:gd name="T12" fmla="*/ 184 w 202"/>
                <a:gd name="T13" fmla="*/ 769 h 813"/>
                <a:gd name="T14" fmla="*/ 194 w 202"/>
                <a:gd name="T15" fmla="*/ 751 h 813"/>
                <a:gd name="T16" fmla="*/ 200 w 202"/>
                <a:gd name="T17" fmla="*/ 733 h 813"/>
                <a:gd name="T18" fmla="*/ 202 w 202"/>
                <a:gd name="T19" fmla="*/ 713 h 813"/>
                <a:gd name="T20" fmla="*/ 202 w 202"/>
                <a:gd name="T21" fmla="*/ 101 h 813"/>
                <a:gd name="T22" fmla="*/ 202 w 202"/>
                <a:gd name="T23" fmla="*/ 101 h 813"/>
                <a:gd name="T24" fmla="*/ 200 w 202"/>
                <a:gd name="T25" fmla="*/ 81 h 813"/>
                <a:gd name="T26" fmla="*/ 194 w 202"/>
                <a:gd name="T27" fmla="*/ 61 h 813"/>
                <a:gd name="T28" fmla="*/ 184 w 202"/>
                <a:gd name="T29" fmla="*/ 45 h 813"/>
                <a:gd name="T30" fmla="*/ 172 w 202"/>
                <a:gd name="T31" fmla="*/ 28 h 813"/>
                <a:gd name="T32" fmla="*/ 158 w 202"/>
                <a:gd name="T33" fmla="*/ 16 h 813"/>
                <a:gd name="T34" fmla="*/ 140 w 202"/>
                <a:gd name="T35" fmla="*/ 8 h 813"/>
                <a:gd name="T36" fmla="*/ 122 w 202"/>
                <a:gd name="T37" fmla="*/ 2 h 813"/>
                <a:gd name="T38" fmla="*/ 100 w 202"/>
                <a:gd name="T39" fmla="*/ 0 h 813"/>
                <a:gd name="T40" fmla="*/ 100 w 202"/>
                <a:gd name="T41" fmla="*/ 0 h 813"/>
                <a:gd name="T42" fmla="*/ 80 w 202"/>
                <a:gd name="T43" fmla="*/ 2 h 813"/>
                <a:gd name="T44" fmla="*/ 62 w 202"/>
                <a:gd name="T45" fmla="*/ 8 h 813"/>
                <a:gd name="T46" fmla="*/ 44 w 202"/>
                <a:gd name="T47" fmla="*/ 16 h 813"/>
                <a:gd name="T48" fmla="*/ 30 w 202"/>
                <a:gd name="T49" fmla="*/ 28 h 813"/>
                <a:gd name="T50" fmla="*/ 18 w 202"/>
                <a:gd name="T51" fmla="*/ 45 h 813"/>
                <a:gd name="T52" fmla="*/ 8 w 202"/>
                <a:gd name="T53" fmla="*/ 61 h 813"/>
                <a:gd name="T54" fmla="*/ 2 w 202"/>
                <a:gd name="T55" fmla="*/ 81 h 813"/>
                <a:gd name="T56" fmla="*/ 0 w 202"/>
                <a:gd name="T57" fmla="*/ 101 h 813"/>
                <a:gd name="T58" fmla="*/ 0 w 202"/>
                <a:gd name="T59" fmla="*/ 713 h 813"/>
                <a:gd name="T60" fmla="*/ 0 w 202"/>
                <a:gd name="T61" fmla="*/ 713 h 813"/>
                <a:gd name="T62" fmla="*/ 2 w 202"/>
                <a:gd name="T63" fmla="*/ 733 h 813"/>
                <a:gd name="T64" fmla="*/ 8 w 202"/>
                <a:gd name="T65" fmla="*/ 751 h 813"/>
                <a:gd name="T66" fmla="*/ 18 w 202"/>
                <a:gd name="T67" fmla="*/ 769 h 813"/>
                <a:gd name="T68" fmla="*/ 30 w 202"/>
                <a:gd name="T69" fmla="*/ 783 h 813"/>
                <a:gd name="T70" fmla="*/ 44 w 202"/>
                <a:gd name="T71" fmla="*/ 795 h 813"/>
                <a:gd name="T72" fmla="*/ 62 w 202"/>
                <a:gd name="T73" fmla="*/ 805 h 813"/>
                <a:gd name="T74" fmla="*/ 80 w 202"/>
                <a:gd name="T75" fmla="*/ 811 h 813"/>
                <a:gd name="T76" fmla="*/ 100 w 202"/>
                <a:gd name="T77" fmla="*/ 813 h 813"/>
                <a:gd name="T78" fmla="*/ 100 w 202"/>
                <a:gd name="T7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813">
                  <a:moveTo>
                    <a:pt x="100" y="813"/>
                  </a:moveTo>
                  <a:lnTo>
                    <a:pt x="100" y="813"/>
                  </a:lnTo>
                  <a:lnTo>
                    <a:pt x="122" y="811"/>
                  </a:lnTo>
                  <a:lnTo>
                    <a:pt x="140" y="805"/>
                  </a:lnTo>
                  <a:lnTo>
                    <a:pt x="158" y="795"/>
                  </a:lnTo>
                  <a:lnTo>
                    <a:pt x="172" y="783"/>
                  </a:lnTo>
                  <a:lnTo>
                    <a:pt x="184" y="769"/>
                  </a:lnTo>
                  <a:lnTo>
                    <a:pt x="194" y="751"/>
                  </a:lnTo>
                  <a:lnTo>
                    <a:pt x="200" y="733"/>
                  </a:lnTo>
                  <a:lnTo>
                    <a:pt x="202" y="713"/>
                  </a:lnTo>
                  <a:lnTo>
                    <a:pt x="202" y="101"/>
                  </a:lnTo>
                  <a:lnTo>
                    <a:pt x="202" y="101"/>
                  </a:lnTo>
                  <a:lnTo>
                    <a:pt x="200" y="81"/>
                  </a:lnTo>
                  <a:lnTo>
                    <a:pt x="194" y="61"/>
                  </a:lnTo>
                  <a:lnTo>
                    <a:pt x="184" y="45"/>
                  </a:lnTo>
                  <a:lnTo>
                    <a:pt x="172" y="28"/>
                  </a:lnTo>
                  <a:lnTo>
                    <a:pt x="158" y="16"/>
                  </a:lnTo>
                  <a:lnTo>
                    <a:pt x="140" y="8"/>
                  </a:lnTo>
                  <a:lnTo>
                    <a:pt x="122" y="2"/>
                  </a:lnTo>
                  <a:lnTo>
                    <a:pt x="100" y="0"/>
                  </a:lnTo>
                  <a:lnTo>
                    <a:pt x="100" y="0"/>
                  </a:lnTo>
                  <a:lnTo>
                    <a:pt x="80" y="2"/>
                  </a:lnTo>
                  <a:lnTo>
                    <a:pt x="62" y="8"/>
                  </a:lnTo>
                  <a:lnTo>
                    <a:pt x="44" y="16"/>
                  </a:lnTo>
                  <a:lnTo>
                    <a:pt x="30" y="28"/>
                  </a:lnTo>
                  <a:lnTo>
                    <a:pt x="18" y="45"/>
                  </a:lnTo>
                  <a:lnTo>
                    <a:pt x="8" y="61"/>
                  </a:lnTo>
                  <a:lnTo>
                    <a:pt x="2" y="81"/>
                  </a:lnTo>
                  <a:lnTo>
                    <a:pt x="0" y="101"/>
                  </a:lnTo>
                  <a:lnTo>
                    <a:pt x="0" y="713"/>
                  </a:lnTo>
                  <a:lnTo>
                    <a:pt x="0" y="713"/>
                  </a:lnTo>
                  <a:lnTo>
                    <a:pt x="2" y="733"/>
                  </a:lnTo>
                  <a:lnTo>
                    <a:pt x="8" y="751"/>
                  </a:lnTo>
                  <a:lnTo>
                    <a:pt x="18" y="769"/>
                  </a:lnTo>
                  <a:lnTo>
                    <a:pt x="30" y="783"/>
                  </a:lnTo>
                  <a:lnTo>
                    <a:pt x="44" y="795"/>
                  </a:lnTo>
                  <a:lnTo>
                    <a:pt x="62" y="805"/>
                  </a:lnTo>
                  <a:lnTo>
                    <a:pt x="80" y="811"/>
                  </a:lnTo>
                  <a:lnTo>
                    <a:pt x="100" y="813"/>
                  </a:lnTo>
                  <a:lnTo>
                    <a:pt x="100" y="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7"/>
            <p:cNvSpPr>
              <a:spLocks/>
            </p:cNvSpPr>
            <p:nvPr userDrawn="1"/>
          </p:nvSpPr>
          <p:spPr bwMode="auto">
            <a:xfrm>
              <a:off x="1497" y="458"/>
              <a:ext cx="202" cy="231"/>
            </a:xfrm>
            <a:custGeom>
              <a:avLst/>
              <a:gdLst>
                <a:gd name="T0" fmla="*/ 100 w 202"/>
                <a:gd name="T1" fmla="*/ 231 h 231"/>
                <a:gd name="T2" fmla="*/ 100 w 202"/>
                <a:gd name="T3" fmla="*/ 231 h 231"/>
                <a:gd name="T4" fmla="*/ 122 w 202"/>
                <a:gd name="T5" fmla="*/ 229 h 231"/>
                <a:gd name="T6" fmla="*/ 140 w 202"/>
                <a:gd name="T7" fmla="*/ 223 h 231"/>
                <a:gd name="T8" fmla="*/ 158 w 202"/>
                <a:gd name="T9" fmla="*/ 213 h 231"/>
                <a:gd name="T10" fmla="*/ 172 w 202"/>
                <a:gd name="T11" fmla="*/ 201 h 231"/>
                <a:gd name="T12" fmla="*/ 184 w 202"/>
                <a:gd name="T13" fmla="*/ 185 h 231"/>
                <a:gd name="T14" fmla="*/ 194 w 202"/>
                <a:gd name="T15" fmla="*/ 169 h 231"/>
                <a:gd name="T16" fmla="*/ 200 w 202"/>
                <a:gd name="T17" fmla="*/ 149 h 231"/>
                <a:gd name="T18" fmla="*/ 202 w 202"/>
                <a:gd name="T19" fmla="*/ 129 h 231"/>
                <a:gd name="T20" fmla="*/ 202 w 202"/>
                <a:gd name="T21" fmla="*/ 101 h 231"/>
                <a:gd name="T22" fmla="*/ 202 w 202"/>
                <a:gd name="T23" fmla="*/ 101 h 231"/>
                <a:gd name="T24" fmla="*/ 200 w 202"/>
                <a:gd name="T25" fmla="*/ 81 h 231"/>
                <a:gd name="T26" fmla="*/ 194 w 202"/>
                <a:gd name="T27" fmla="*/ 61 h 231"/>
                <a:gd name="T28" fmla="*/ 184 w 202"/>
                <a:gd name="T29" fmla="*/ 45 h 231"/>
                <a:gd name="T30" fmla="*/ 172 w 202"/>
                <a:gd name="T31" fmla="*/ 29 h 231"/>
                <a:gd name="T32" fmla="*/ 158 w 202"/>
                <a:gd name="T33" fmla="*/ 16 h 231"/>
                <a:gd name="T34" fmla="*/ 140 w 202"/>
                <a:gd name="T35" fmla="*/ 8 h 231"/>
                <a:gd name="T36" fmla="*/ 122 w 202"/>
                <a:gd name="T37" fmla="*/ 2 h 231"/>
                <a:gd name="T38" fmla="*/ 100 w 202"/>
                <a:gd name="T39" fmla="*/ 0 h 231"/>
                <a:gd name="T40" fmla="*/ 100 w 202"/>
                <a:gd name="T41" fmla="*/ 0 h 231"/>
                <a:gd name="T42" fmla="*/ 80 w 202"/>
                <a:gd name="T43" fmla="*/ 2 h 231"/>
                <a:gd name="T44" fmla="*/ 62 w 202"/>
                <a:gd name="T45" fmla="*/ 8 h 231"/>
                <a:gd name="T46" fmla="*/ 44 w 202"/>
                <a:gd name="T47" fmla="*/ 16 h 231"/>
                <a:gd name="T48" fmla="*/ 30 w 202"/>
                <a:gd name="T49" fmla="*/ 29 h 231"/>
                <a:gd name="T50" fmla="*/ 18 w 202"/>
                <a:gd name="T51" fmla="*/ 45 h 231"/>
                <a:gd name="T52" fmla="*/ 8 w 202"/>
                <a:gd name="T53" fmla="*/ 61 h 231"/>
                <a:gd name="T54" fmla="*/ 2 w 202"/>
                <a:gd name="T55" fmla="*/ 81 h 231"/>
                <a:gd name="T56" fmla="*/ 0 w 202"/>
                <a:gd name="T57" fmla="*/ 101 h 231"/>
                <a:gd name="T58" fmla="*/ 0 w 202"/>
                <a:gd name="T59" fmla="*/ 129 h 231"/>
                <a:gd name="T60" fmla="*/ 0 w 202"/>
                <a:gd name="T61" fmla="*/ 129 h 231"/>
                <a:gd name="T62" fmla="*/ 2 w 202"/>
                <a:gd name="T63" fmla="*/ 149 h 231"/>
                <a:gd name="T64" fmla="*/ 8 w 202"/>
                <a:gd name="T65" fmla="*/ 169 h 231"/>
                <a:gd name="T66" fmla="*/ 18 w 202"/>
                <a:gd name="T67" fmla="*/ 185 h 231"/>
                <a:gd name="T68" fmla="*/ 30 w 202"/>
                <a:gd name="T69" fmla="*/ 201 h 231"/>
                <a:gd name="T70" fmla="*/ 44 w 202"/>
                <a:gd name="T71" fmla="*/ 213 h 231"/>
                <a:gd name="T72" fmla="*/ 62 w 202"/>
                <a:gd name="T73" fmla="*/ 223 h 231"/>
                <a:gd name="T74" fmla="*/ 80 w 202"/>
                <a:gd name="T75" fmla="*/ 229 h 231"/>
                <a:gd name="T76" fmla="*/ 100 w 202"/>
                <a:gd name="T77" fmla="*/ 231 h 231"/>
                <a:gd name="T78" fmla="*/ 100 w 202"/>
                <a:gd name="T79"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31">
                  <a:moveTo>
                    <a:pt x="100" y="231"/>
                  </a:moveTo>
                  <a:lnTo>
                    <a:pt x="100" y="231"/>
                  </a:lnTo>
                  <a:lnTo>
                    <a:pt x="122" y="229"/>
                  </a:lnTo>
                  <a:lnTo>
                    <a:pt x="140" y="223"/>
                  </a:lnTo>
                  <a:lnTo>
                    <a:pt x="158" y="213"/>
                  </a:lnTo>
                  <a:lnTo>
                    <a:pt x="172" y="201"/>
                  </a:lnTo>
                  <a:lnTo>
                    <a:pt x="184" y="185"/>
                  </a:lnTo>
                  <a:lnTo>
                    <a:pt x="194" y="169"/>
                  </a:lnTo>
                  <a:lnTo>
                    <a:pt x="200" y="149"/>
                  </a:lnTo>
                  <a:lnTo>
                    <a:pt x="202" y="129"/>
                  </a:lnTo>
                  <a:lnTo>
                    <a:pt x="202" y="101"/>
                  </a:lnTo>
                  <a:lnTo>
                    <a:pt x="202" y="101"/>
                  </a:lnTo>
                  <a:lnTo>
                    <a:pt x="200" y="81"/>
                  </a:lnTo>
                  <a:lnTo>
                    <a:pt x="194" y="61"/>
                  </a:lnTo>
                  <a:lnTo>
                    <a:pt x="184" y="45"/>
                  </a:lnTo>
                  <a:lnTo>
                    <a:pt x="172" y="29"/>
                  </a:lnTo>
                  <a:lnTo>
                    <a:pt x="158" y="16"/>
                  </a:lnTo>
                  <a:lnTo>
                    <a:pt x="140" y="8"/>
                  </a:lnTo>
                  <a:lnTo>
                    <a:pt x="122" y="2"/>
                  </a:lnTo>
                  <a:lnTo>
                    <a:pt x="100" y="0"/>
                  </a:lnTo>
                  <a:lnTo>
                    <a:pt x="100" y="0"/>
                  </a:lnTo>
                  <a:lnTo>
                    <a:pt x="80" y="2"/>
                  </a:lnTo>
                  <a:lnTo>
                    <a:pt x="62" y="8"/>
                  </a:lnTo>
                  <a:lnTo>
                    <a:pt x="44" y="16"/>
                  </a:lnTo>
                  <a:lnTo>
                    <a:pt x="30" y="29"/>
                  </a:lnTo>
                  <a:lnTo>
                    <a:pt x="18" y="45"/>
                  </a:lnTo>
                  <a:lnTo>
                    <a:pt x="8" y="61"/>
                  </a:lnTo>
                  <a:lnTo>
                    <a:pt x="2" y="81"/>
                  </a:lnTo>
                  <a:lnTo>
                    <a:pt x="0" y="101"/>
                  </a:lnTo>
                  <a:lnTo>
                    <a:pt x="0" y="129"/>
                  </a:lnTo>
                  <a:lnTo>
                    <a:pt x="0" y="129"/>
                  </a:lnTo>
                  <a:lnTo>
                    <a:pt x="2" y="149"/>
                  </a:lnTo>
                  <a:lnTo>
                    <a:pt x="8" y="169"/>
                  </a:lnTo>
                  <a:lnTo>
                    <a:pt x="18" y="185"/>
                  </a:lnTo>
                  <a:lnTo>
                    <a:pt x="30" y="201"/>
                  </a:lnTo>
                  <a:lnTo>
                    <a:pt x="44" y="213"/>
                  </a:lnTo>
                  <a:lnTo>
                    <a:pt x="62" y="223"/>
                  </a:lnTo>
                  <a:lnTo>
                    <a:pt x="80" y="229"/>
                  </a:lnTo>
                  <a:lnTo>
                    <a:pt x="100" y="231"/>
                  </a:lnTo>
                  <a:lnTo>
                    <a:pt x="100"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8"/>
            <p:cNvSpPr>
              <a:spLocks/>
            </p:cNvSpPr>
            <p:nvPr userDrawn="1"/>
          </p:nvSpPr>
          <p:spPr bwMode="auto">
            <a:xfrm>
              <a:off x="478" y="725"/>
              <a:ext cx="1621" cy="1672"/>
            </a:xfrm>
            <a:custGeom>
              <a:avLst/>
              <a:gdLst>
                <a:gd name="T0" fmla="*/ 1540 w 1621"/>
                <a:gd name="T1" fmla="*/ 524 h 1672"/>
                <a:gd name="T2" fmla="*/ 1484 w 1621"/>
                <a:gd name="T3" fmla="*/ 530 h 1672"/>
                <a:gd name="T4" fmla="*/ 1438 w 1621"/>
                <a:gd name="T5" fmla="*/ 566 h 1672"/>
                <a:gd name="T6" fmla="*/ 1400 w 1621"/>
                <a:gd name="T7" fmla="*/ 653 h 1672"/>
                <a:gd name="T8" fmla="*/ 1243 w 1621"/>
                <a:gd name="T9" fmla="*/ 1004 h 1672"/>
                <a:gd name="T10" fmla="*/ 1155 w 1621"/>
                <a:gd name="T11" fmla="*/ 1173 h 1672"/>
                <a:gd name="T12" fmla="*/ 1103 w 1621"/>
                <a:gd name="T13" fmla="*/ 1251 h 1672"/>
                <a:gd name="T14" fmla="*/ 1037 w 1621"/>
                <a:gd name="T15" fmla="*/ 1327 h 1672"/>
                <a:gd name="T16" fmla="*/ 955 w 1621"/>
                <a:gd name="T17" fmla="*/ 1393 h 1672"/>
                <a:gd name="T18" fmla="*/ 858 w 1621"/>
                <a:gd name="T19" fmla="*/ 1441 h 1672"/>
                <a:gd name="T20" fmla="*/ 742 w 1621"/>
                <a:gd name="T21" fmla="*/ 1468 h 1672"/>
                <a:gd name="T22" fmla="*/ 674 w 1621"/>
                <a:gd name="T23" fmla="*/ 1468 h 1672"/>
                <a:gd name="T24" fmla="*/ 603 w 1621"/>
                <a:gd name="T25" fmla="*/ 1460 h 1672"/>
                <a:gd name="T26" fmla="*/ 467 w 1621"/>
                <a:gd name="T27" fmla="*/ 1411 h 1672"/>
                <a:gd name="T28" fmla="*/ 387 w 1621"/>
                <a:gd name="T29" fmla="*/ 1355 h 1672"/>
                <a:gd name="T30" fmla="*/ 351 w 1621"/>
                <a:gd name="T31" fmla="*/ 1323 h 1672"/>
                <a:gd name="T32" fmla="*/ 288 w 1621"/>
                <a:gd name="T33" fmla="*/ 1247 h 1672"/>
                <a:gd name="T34" fmla="*/ 226 w 1621"/>
                <a:gd name="T35" fmla="*/ 1114 h 1672"/>
                <a:gd name="T36" fmla="*/ 202 w 1621"/>
                <a:gd name="T37" fmla="*/ 968 h 1672"/>
                <a:gd name="T38" fmla="*/ 202 w 1621"/>
                <a:gd name="T39" fmla="*/ 450 h 1672"/>
                <a:gd name="T40" fmla="*/ 200 w 1621"/>
                <a:gd name="T41" fmla="*/ 81 h 1672"/>
                <a:gd name="T42" fmla="*/ 174 w 1621"/>
                <a:gd name="T43" fmla="*/ 30 h 1672"/>
                <a:gd name="T44" fmla="*/ 122 w 1621"/>
                <a:gd name="T45" fmla="*/ 2 h 1672"/>
                <a:gd name="T46" fmla="*/ 102 w 1621"/>
                <a:gd name="T47" fmla="*/ 0 h 1672"/>
                <a:gd name="T48" fmla="*/ 62 w 1621"/>
                <a:gd name="T49" fmla="*/ 8 h 1672"/>
                <a:gd name="T50" fmla="*/ 18 w 1621"/>
                <a:gd name="T51" fmla="*/ 45 h 1672"/>
                <a:gd name="T52" fmla="*/ 2 w 1621"/>
                <a:gd name="T53" fmla="*/ 101 h 1672"/>
                <a:gd name="T54" fmla="*/ 0 w 1621"/>
                <a:gd name="T55" fmla="*/ 737 h 1672"/>
                <a:gd name="T56" fmla="*/ 2 w 1621"/>
                <a:gd name="T57" fmla="*/ 1006 h 1672"/>
                <a:gd name="T58" fmla="*/ 16 w 1621"/>
                <a:gd name="T59" fmla="*/ 1108 h 1672"/>
                <a:gd name="T60" fmla="*/ 44 w 1621"/>
                <a:gd name="T61" fmla="*/ 1207 h 1672"/>
                <a:gd name="T62" fmla="*/ 86 w 1621"/>
                <a:gd name="T63" fmla="*/ 1301 h 1672"/>
                <a:gd name="T64" fmla="*/ 140 w 1621"/>
                <a:gd name="T65" fmla="*/ 1387 h 1672"/>
                <a:gd name="T66" fmla="*/ 208 w 1621"/>
                <a:gd name="T67" fmla="*/ 1466 h 1672"/>
                <a:gd name="T68" fmla="*/ 260 w 1621"/>
                <a:gd name="T69" fmla="*/ 1512 h 1672"/>
                <a:gd name="T70" fmla="*/ 343 w 1621"/>
                <a:gd name="T71" fmla="*/ 1572 h 1672"/>
                <a:gd name="T72" fmla="*/ 433 w 1621"/>
                <a:gd name="T73" fmla="*/ 1618 h 1672"/>
                <a:gd name="T74" fmla="*/ 529 w 1621"/>
                <a:gd name="T75" fmla="*/ 1650 h 1672"/>
                <a:gd name="T76" fmla="*/ 630 w 1621"/>
                <a:gd name="T77" fmla="*/ 1668 h 1672"/>
                <a:gd name="T78" fmla="*/ 700 w 1621"/>
                <a:gd name="T79" fmla="*/ 1672 h 1672"/>
                <a:gd name="T80" fmla="*/ 846 w 1621"/>
                <a:gd name="T81" fmla="*/ 1656 h 1672"/>
                <a:gd name="T82" fmla="*/ 985 w 1621"/>
                <a:gd name="T83" fmla="*/ 1608 h 1672"/>
                <a:gd name="T84" fmla="*/ 1071 w 1621"/>
                <a:gd name="T85" fmla="*/ 1558 h 1672"/>
                <a:gd name="T86" fmla="*/ 1177 w 1621"/>
                <a:gd name="T87" fmla="*/ 1472 h 1672"/>
                <a:gd name="T88" fmla="*/ 1271 w 1621"/>
                <a:gd name="T89" fmla="*/ 1361 h 1672"/>
                <a:gd name="T90" fmla="*/ 1326 w 1621"/>
                <a:gd name="T91" fmla="*/ 1277 h 1672"/>
                <a:gd name="T92" fmla="*/ 1420 w 1621"/>
                <a:gd name="T93" fmla="*/ 1100 h 1672"/>
                <a:gd name="T94" fmla="*/ 1584 w 1621"/>
                <a:gd name="T95" fmla="*/ 737 h 1672"/>
                <a:gd name="T96" fmla="*/ 1621 w 1621"/>
                <a:gd name="T97" fmla="*/ 643 h 1672"/>
                <a:gd name="T98" fmla="*/ 1615 w 1621"/>
                <a:gd name="T99" fmla="*/ 584 h 1672"/>
                <a:gd name="T100" fmla="*/ 1578 w 1621"/>
                <a:gd name="T101" fmla="*/ 54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1" h="1672">
                  <a:moveTo>
                    <a:pt x="1560" y="530"/>
                  </a:moveTo>
                  <a:lnTo>
                    <a:pt x="1560" y="530"/>
                  </a:lnTo>
                  <a:lnTo>
                    <a:pt x="1540" y="524"/>
                  </a:lnTo>
                  <a:lnTo>
                    <a:pt x="1522" y="522"/>
                  </a:lnTo>
                  <a:lnTo>
                    <a:pt x="1502" y="524"/>
                  </a:lnTo>
                  <a:lnTo>
                    <a:pt x="1484" y="530"/>
                  </a:lnTo>
                  <a:lnTo>
                    <a:pt x="1466" y="540"/>
                  </a:lnTo>
                  <a:lnTo>
                    <a:pt x="1452" y="552"/>
                  </a:lnTo>
                  <a:lnTo>
                    <a:pt x="1438" y="566"/>
                  </a:lnTo>
                  <a:lnTo>
                    <a:pt x="1428" y="584"/>
                  </a:lnTo>
                  <a:lnTo>
                    <a:pt x="1428" y="584"/>
                  </a:lnTo>
                  <a:lnTo>
                    <a:pt x="1400" y="653"/>
                  </a:lnTo>
                  <a:lnTo>
                    <a:pt x="1332" y="811"/>
                  </a:lnTo>
                  <a:lnTo>
                    <a:pt x="1288" y="908"/>
                  </a:lnTo>
                  <a:lnTo>
                    <a:pt x="1243" y="1004"/>
                  </a:lnTo>
                  <a:lnTo>
                    <a:pt x="1197" y="1094"/>
                  </a:lnTo>
                  <a:lnTo>
                    <a:pt x="1175" y="1136"/>
                  </a:lnTo>
                  <a:lnTo>
                    <a:pt x="1155" y="1173"/>
                  </a:lnTo>
                  <a:lnTo>
                    <a:pt x="1155" y="1173"/>
                  </a:lnTo>
                  <a:lnTo>
                    <a:pt x="1121" y="1225"/>
                  </a:lnTo>
                  <a:lnTo>
                    <a:pt x="1103" y="1251"/>
                  </a:lnTo>
                  <a:lnTo>
                    <a:pt x="1083" y="1277"/>
                  </a:lnTo>
                  <a:lnTo>
                    <a:pt x="1059" y="1301"/>
                  </a:lnTo>
                  <a:lnTo>
                    <a:pt x="1037" y="1327"/>
                  </a:lnTo>
                  <a:lnTo>
                    <a:pt x="1011" y="1349"/>
                  </a:lnTo>
                  <a:lnTo>
                    <a:pt x="983" y="1371"/>
                  </a:lnTo>
                  <a:lnTo>
                    <a:pt x="955" y="1393"/>
                  </a:lnTo>
                  <a:lnTo>
                    <a:pt x="924" y="1411"/>
                  </a:lnTo>
                  <a:lnTo>
                    <a:pt x="892" y="1427"/>
                  </a:lnTo>
                  <a:lnTo>
                    <a:pt x="858" y="1441"/>
                  </a:lnTo>
                  <a:lnTo>
                    <a:pt x="820" y="1454"/>
                  </a:lnTo>
                  <a:lnTo>
                    <a:pt x="782" y="1462"/>
                  </a:lnTo>
                  <a:lnTo>
                    <a:pt x="742" y="1468"/>
                  </a:lnTo>
                  <a:lnTo>
                    <a:pt x="700" y="1470"/>
                  </a:lnTo>
                  <a:lnTo>
                    <a:pt x="700" y="1470"/>
                  </a:lnTo>
                  <a:lnTo>
                    <a:pt x="674" y="1468"/>
                  </a:lnTo>
                  <a:lnTo>
                    <a:pt x="650" y="1468"/>
                  </a:lnTo>
                  <a:lnTo>
                    <a:pt x="626" y="1464"/>
                  </a:lnTo>
                  <a:lnTo>
                    <a:pt x="603" y="1460"/>
                  </a:lnTo>
                  <a:lnTo>
                    <a:pt x="557" y="1447"/>
                  </a:lnTo>
                  <a:lnTo>
                    <a:pt x="511" y="1431"/>
                  </a:lnTo>
                  <a:lnTo>
                    <a:pt x="467" y="1411"/>
                  </a:lnTo>
                  <a:lnTo>
                    <a:pt x="425" y="1385"/>
                  </a:lnTo>
                  <a:lnTo>
                    <a:pt x="405" y="1371"/>
                  </a:lnTo>
                  <a:lnTo>
                    <a:pt x="387" y="1355"/>
                  </a:lnTo>
                  <a:lnTo>
                    <a:pt x="369" y="1339"/>
                  </a:lnTo>
                  <a:lnTo>
                    <a:pt x="351" y="1323"/>
                  </a:lnTo>
                  <a:lnTo>
                    <a:pt x="351" y="1323"/>
                  </a:lnTo>
                  <a:lnTo>
                    <a:pt x="333" y="1305"/>
                  </a:lnTo>
                  <a:lnTo>
                    <a:pt x="317" y="1285"/>
                  </a:lnTo>
                  <a:lnTo>
                    <a:pt x="288" y="1247"/>
                  </a:lnTo>
                  <a:lnTo>
                    <a:pt x="264" y="1205"/>
                  </a:lnTo>
                  <a:lnTo>
                    <a:pt x="242" y="1160"/>
                  </a:lnTo>
                  <a:lnTo>
                    <a:pt x="226" y="1114"/>
                  </a:lnTo>
                  <a:lnTo>
                    <a:pt x="214" y="1066"/>
                  </a:lnTo>
                  <a:lnTo>
                    <a:pt x="206" y="1018"/>
                  </a:lnTo>
                  <a:lnTo>
                    <a:pt x="202" y="968"/>
                  </a:lnTo>
                  <a:lnTo>
                    <a:pt x="202" y="968"/>
                  </a:lnTo>
                  <a:lnTo>
                    <a:pt x="202" y="735"/>
                  </a:lnTo>
                  <a:lnTo>
                    <a:pt x="202" y="450"/>
                  </a:lnTo>
                  <a:lnTo>
                    <a:pt x="202" y="101"/>
                  </a:lnTo>
                  <a:lnTo>
                    <a:pt x="202" y="101"/>
                  </a:lnTo>
                  <a:lnTo>
                    <a:pt x="200" y="81"/>
                  </a:lnTo>
                  <a:lnTo>
                    <a:pt x="196" y="63"/>
                  </a:lnTo>
                  <a:lnTo>
                    <a:pt x="186" y="45"/>
                  </a:lnTo>
                  <a:lnTo>
                    <a:pt x="174" y="30"/>
                  </a:lnTo>
                  <a:lnTo>
                    <a:pt x="158" y="16"/>
                  </a:lnTo>
                  <a:lnTo>
                    <a:pt x="142" y="8"/>
                  </a:lnTo>
                  <a:lnTo>
                    <a:pt x="122" y="2"/>
                  </a:lnTo>
                  <a:lnTo>
                    <a:pt x="102" y="0"/>
                  </a:lnTo>
                  <a:lnTo>
                    <a:pt x="102" y="0"/>
                  </a:lnTo>
                  <a:lnTo>
                    <a:pt x="102" y="0"/>
                  </a:lnTo>
                  <a:lnTo>
                    <a:pt x="102" y="0"/>
                  </a:lnTo>
                  <a:lnTo>
                    <a:pt x="82" y="2"/>
                  </a:lnTo>
                  <a:lnTo>
                    <a:pt x="62" y="8"/>
                  </a:lnTo>
                  <a:lnTo>
                    <a:pt x="46" y="16"/>
                  </a:lnTo>
                  <a:lnTo>
                    <a:pt x="30" y="28"/>
                  </a:lnTo>
                  <a:lnTo>
                    <a:pt x="18" y="45"/>
                  </a:lnTo>
                  <a:lnTo>
                    <a:pt x="10" y="61"/>
                  </a:lnTo>
                  <a:lnTo>
                    <a:pt x="4" y="81"/>
                  </a:lnTo>
                  <a:lnTo>
                    <a:pt x="2" y="101"/>
                  </a:lnTo>
                  <a:lnTo>
                    <a:pt x="2" y="101"/>
                  </a:lnTo>
                  <a:lnTo>
                    <a:pt x="0" y="450"/>
                  </a:lnTo>
                  <a:lnTo>
                    <a:pt x="0" y="737"/>
                  </a:lnTo>
                  <a:lnTo>
                    <a:pt x="2" y="970"/>
                  </a:lnTo>
                  <a:lnTo>
                    <a:pt x="2" y="970"/>
                  </a:lnTo>
                  <a:lnTo>
                    <a:pt x="2" y="1006"/>
                  </a:lnTo>
                  <a:lnTo>
                    <a:pt x="6" y="1040"/>
                  </a:lnTo>
                  <a:lnTo>
                    <a:pt x="10" y="1074"/>
                  </a:lnTo>
                  <a:lnTo>
                    <a:pt x="16" y="1108"/>
                  </a:lnTo>
                  <a:lnTo>
                    <a:pt x="24" y="1142"/>
                  </a:lnTo>
                  <a:lnTo>
                    <a:pt x="34" y="1175"/>
                  </a:lnTo>
                  <a:lnTo>
                    <a:pt x="44" y="1207"/>
                  </a:lnTo>
                  <a:lnTo>
                    <a:pt x="56" y="1239"/>
                  </a:lnTo>
                  <a:lnTo>
                    <a:pt x="70" y="1271"/>
                  </a:lnTo>
                  <a:lnTo>
                    <a:pt x="86" y="1301"/>
                  </a:lnTo>
                  <a:lnTo>
                    <a:pt x="104" y="1329"/>
                  </a:lnTo>
                  <a:lnTo>
                    <a:pt x="122" y="1359"/>
                  </a:lnTo>
                  <a:lnTo>
                    <a:pt x="140" y="1387"/>
                  </a:lnTo>
                  <a:lnTo>
                    <a:pt x="162" y="1413"/>
                  </a:lnTo>
                  <a:lnTo>
                    <a:pt x="184" y="1439"/>
                  </a:lnTo>
                  <a:lnTo>
                    <a:pt x="208" y="1466"/>
                  </a:lnTo>
                  <a:lnTo>
                    <a:pt x="208" y="1466"/>
                  </a:lnTo>
                  <a:lnTo>
                    <a:pt x="234" y="1490"/>
                  </a:lnTo>
                  <a:lnTo>
                    <a:pt x="260" y="1512"/>
                  </a:lnTo>
                  <a:lnTo>
                    <a:pt x="286" y="1534"/>
                  </a:lnTo>
                  <a:lnTo>
                    <a:pt x="313" y="1554"/>
                  </a:lnTo>
                  <a:lnTo>
                    <a:pt x="343" y="1572"/>
                  </a:lnTo>
                  <a:lnTo>
                    <a:pt x="371" y="1588"/>
                  </a:lnTo>
                  <a:lnTo>
                    <a:pt x="403" y="1604"/>
                  </a:lnTo>
                  <a:lnTo>
                    <a:pt x="433" y="1618"/>
                  </a:lnTo>
                  <a:lnTo>
                    <a:pt x="465" y="1630"/>
                  </a:lnTo>
                  <a:lnTo>
                    <a:pt x="497" y="1642"/>
                  </a:lnTo>
                  <a:lnTo>
                    <a:pt x="529" y="1650"/>
                  </a:lnTo>
                  <a:lnTo>
                    <a:pt x="563" y="1658"/>
                  </a:lnTo>
                  <a:lnTo>
                    <a:pt x="597" y="1664"/>
                  </a:lnTo>
                  <a:lnTo>
                    <a:pt x="630" y="1668"/>
                  </a:lnTo>
                  <a:lnTo>
                    <a:pt x="664" y="1670"/>
                  </a:lnTo>
                  <a:lnTo>
                    <a:pt x="700" y="1672"/>
                  </a:lnTo>
                  <a:lnTo>
                    <a:pt x="700" y="1672"/>
                  </a:lnTo>
                  <a:lnTo>
                    <a:pt x="750" y="1670"/>
                  </a:lnTo>
                  <a:lnTo>
                    <a:pt x="798" y="1664"/>
                  </a:lnTo>
                  <a:lnTo>
                    <a:pt x="846" y="1656"/>
                  </a:lnTo>
                  <a:lnTo>
                    <a:pt x="894" y="1642"/>
                  </a:lnTo>
                  <a:lnTo>
                    <a:pt x="940" y="1626"/>
                  </a:lnTo>
                  <a:lnTo>
                    <a:pt x="985" y="1608"/>
                  </a:lnTo>
                  <a:lnTo>
                    <a:pt x="1027" y="1584"/>
                  </a:lnTo>
                  <a:lnTo>
                    <a:pt x="1071" y="1558"/>
                  </a:lnTo>
                  <a:lnTo>
                    <a:pt x="1071" y="1558"/>
                  </a:lnTo>
                  <a:lnTo>
                    <a:pt x="1107" y="1532"/>
                  </a:lnTo>
                  <a:lnTo>
                    <a:pt x="1143" y="1504"/>
                  </a:lnTo>
                  <a:lnTo>
                    <a:pt x="1177" y="1472"/>
                  </a:lnTo>
                  <a:lnTo>
                    <a:pt x="1209" y="1437"/>
                  </a:lnTo>
                  <a:lnTo>
                    <a:pt x="1241" y="1401"/>
                  </a:lnTo>
                  <a:lnTo>
                    <a:pt x="1271" y="1361"/>
                  </a:lnTo>
                  <a:lnTo>
                    <a:pt x="1300" y="1321"/>
                  </a:lnTo>
                  <a:lnTo>
                    <a:pt x="1326" y="1277"/>
                  </a:lnTo>
                  <a:lnTo>
                    <a:pt x="1326" y="1277"/>
                  </a:lnTo>
                  <a:lnTo>
                    <a:pt x="1350" y="1237"/>
                  </a:lnTo>
                  <a:lnTo>
                    <a:pt x="1372" y="1195"/>
                  </a:lnTo>
                  <a:lnTo>
                    <a:pt x="1420" y="1100"/>
                  </a:lnTo>
                  <a:lnTo>
                    <a:pt x="1468" y="1000"/>
                  </a:lnTo>
                  <a:lnTo>
                    <a:pt x="1512" y="902"/>
                  </a:lnTo>
                  <a:lnTo>
                    <a:pt x="1584" y="737"/>
                  </a:lnTo>
                  <a:lnTo>
                    <a:pt x="1615" y="663"/>
                  </a:lnTo>
                  <a:lnTo>
                    <a:pt x="1615" y="663"/>
                  </a:lnTo>
                  <a:lnTo>
                    <a:pt x="1621" y="643"/>
                  </a:lnTo>
                  <a:lnTo>
                    <a:pt x="1621" y="623"/>
                  </a:lnTo>
                  <a:lnTo>
                    <a:pt x="1619" y="602"/>
                  </a:lnTo>
                  <a:lnTo>
                    <a:pt x="1615" y="584"/>
                  </a:lnTo>
                  <a:lnTo>
                    <a:pt x="1605" y="568"/>
                  </a:lnTo>
                  <a:lnTo>
                    <a:pt x="1594" y="552"/>
                  </a:lnTo>
                  <a:lnTo>
                    <a:pt x="1578" y="540"/>
                  </a:lnTo>
                  <a:lnTo>
                    <a:pt x="1560" y="530"/>
                  </a:lnTo>
                  <a:lnTo>
                    <a:pt x="1560"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 name="Titre 3">
            <a:extLst>
              <a:ext uri="{FF2B5EF4-FFF2-40B4-BE49-F238E27FC236}">
                <a16:creationId xmlns:a16="http://schemas.microsoft.com/office/drawing/2014/main" id="{A94D6C85-FD87-F343-8531-C726D57D2F89}"/>
              </a:ext>
            </a:extLst>
          </p:cNvPr>
          <p:cNvSpPr>
            <a:spLocks noGrp="1"/>
          </p:cNvSpPr>
          <p:nvPr>
            <p:ph type="title" idx="4294967295" hasCustomPrompt="1"/>
          </p:nvPr>
        </p:nvSpPr>
        <p:spPr>
          <a:xfrm>
            <a:off x="1016605" y="2886785"/>
            <a:ext cx="7155795" cy="696527"/>
          </a:xfrm>
        </p:spPr>
        <p:txBody>
          <a:bodyPr>
            <a:normAutofit/>
          </a:bodyPr>
          <a:lstStyle/>
          <a:p>
            <a:pPr algn="ctr"/>
            <a:r>
              <a:rPr lang="fr-FR" dirty="0">
                <a:solidFill>
                  <a:schemeClr val="bg1"/>
                </a:solidFill>
                <a:latin typeface="+mn-lt"/>
                <a:ea typeface="+mn-ea"/>
                <a:cs typeface="+mn-cs"/>
              </a:rPr>
              <a:t>Titre du </a:t>
            </a:r>
            <a:r>
              <a:rPr lang="fr-FR" dirty="0" err="1">
                <a:solidFill>
                  <a:schemeClr val="bg1"/>
                </a:solidFill>
                <a:latin typeface="+mn-lt"/>
                <a:ea typeface="+mn-ea"/>
                <a:cs typeface="+mn-cs"/>
              </a:rPr>
              <a:t>powerpoint</a:t>
            </a:r>
            <a:endParaRPr lang="fr-FR" dirty="0">
              <a:solidFill>
                <a:schemeClr val="bg1"/>
              </a:solidFill>
              <a:latin typeface="+mn-lt"/>
              <a:ea typeface="+mn-ea"/>
              <a:cs typeface="+mn-cs"/>
            </a:endParaRPr>
          </a:p>
        </p:txBody>
      </p:sp>
    </p:spTree>
    <p:extLst>
      <p:ext uri="{BB962C8B-B14F-4D97-AF65-F5344CB8AC3E}">
        <p14:creationId xmlns:p14="http://schemas.microsoft.com/office/powerpoint/2010/main" val="300400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Instit_chapter-1">
    <p:spTree>
      <p:nvGrpSpPr>
        <p:cNvPr id="1" name=""/>
        <p:cNvGrpSpPr/>
        <p:nvPr/>
      </p:nvGrpSpPr>
      <p:grpSpPr>
        <a:xfrm>
          <a:off x="0" y="0"/>
          <a:ext cx="0" cy="0"/>
          <a:chOff x="0" y="0"/>
          <a:chExt cx="0" cy="0"/>
        </a:xfrm>
      </p:grpSpPr>
      <p:sp>
        <p:nvSpPr>
          <p:cNvPr id="9" name="Rectangle 8"/>
          <p:cNvSpPr/>
          <p:nvPr userDrawn="1"/>
        </p:nvSpPr>
        <p:spPr>
          <a:xfrm>
            <a:off x="2262924" y="0"/>
            <a:ext cx="6881077" cy="51435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0" name="Rectangle 9"/>
          <p:cNvSpPr/>
          <p:nvPr userDrawn="1"/>
        </p:nvSpPr>
        <p:spPr>
          <a:xfrm>
            <a:off x="1" y="0"/>
            <a:ext cx="2262923" cy="5143500"/>
          </a:xfrm>
          <a:prstGeom prst="rect">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2" name="Titre 1"/>
          <p:cNvSpPr>
            <a:spLocks noGrp="1"/>
          </p:cNvSpPr>
          <p:nvPr>
            <p:ph type="ctrTitle" hasCustomPrompt="1"/>
          </p:nvPr>
        </p:nvSpPr>
        <p:spPr>
          <a:xfrm>
            <a:off x="3552344" y="1439018"/>
            <a:ext cx="4348281" cy="1102565"/>
          </a:xfrm>
        </p:spPr>
        <p:txBody>
          <a:bodyPr>
            <a:noAutofit/>
          </a:bodyPr>
          <a:lstStyle>
            <a:lvl1pPr algn="ctr">
              <a:defRPr sz="11700" b="0">
                <a:solidFill>
                  <a:schemeClr val="bg1"/>
                </a:solidFill>
              </a:defRPr>
            </a:lvl1pPr>
          </a:lstStyle>
          <a:p>
            <a:r>
              <a:rPr lang="fr-FR" dirty="0"/>
              <a:t>N°</a:t>
            </a:r>
          </a:p>
        </p:txBody>
      </p:sp>
      <p:sp>
        <p:nvSpPr>
          <p:cNvPr id="3" name="Sous-titre 2"/>
          <p:cNvSpPr>
            <a:spLocks noGrp="1"/>
          </p:cNvSpPr>
          <p:nvPr>
            <p:ph type="subTitle" idx="1" hasCustomPrompt="1"/>
          </p:nvPr>
        </p:nvSpPr>
        <p:spPr>
          <a:xfrm>
            <a:off x="2801732" y="2914614"/>
            <a:ext cx="5849502" cy="1314222"/>
          </a:xfrm>
        </p:spPr>
        <p:txBody>
          <a:bodyPr>
            <a:normAutofit/>
          </a:bodyPr>
          <a:lstStyle>
            <a:lvl1pPr marL="0" indent="0" algn="ctr">
              <a:buNone/>
              <a:defRPr sz="3800">
                <a:solidFill>
                  <a:schemeClr val="bg1"/>
                </a:solidFill>
              </a:defRPr>
            </a:lvl1pPr>
            <a:lvl2pPr marL="357805" indent="0" algn="ctr">
              <a:buNone/>
              <a:defRPr>
                <a:solidFill>
                  <a:schemeClr val="tx1">
                    <a:tint val="75000"/>
                  </a:schemeClr>
                </a:solidFill>
              </a:defRPr>
            </a:lvl2pPr>
            <a:lvl3pPr marL="715609" indent="0" algn="ctr">
              <a:buNone/>
              <a:defRPr>
                <a:solidFill>
                  <a:schemeClr val="tx1">
                    <a:tint val="75000"/>
                  </a:schemeClr>
                </a:solidFill>
              </a:defRPr>
            </a:lvl3pPr>
            <a:lvl4pPr marL="1073414" indent="0" algn="ctr">
              <a:buNone/>
              <a:defRPr>
                <a:solidFill>
                  <a:schemeClr val="tx1">
                    <a:tint val="75000"/>
                  </a:schemeClr>
                </a:solidFill>
              </a:defRPr>
            </a:lvl4pPr>
            <a:lvl5pPr marL="1431219" indent="0" algn="ctr">
              <a:buNone/>
              <a:defRPr>
                <a:solidFill>
                  <a:schemeClr val="tx1">
                    <a:tint val="75000"/>
                  </a:schemeClr>
                </a:solidFill>
              </a:defRPr>
            </a:lvl5pPr>
            <a:lvl6pPr marL="1789024" indent="0" algn="ctr">
              <a:buNone/>
              <a:defRPr>
                <a:solidFill>
                  <a:schemeClr val="tx1">
                    <a:tint val="75000"/>
                  </a:schemeClr>
                </a:solidFill>
              </a:defRPr>
            </a:lvl6pPr>
            <a:lvl7pPr marL="2146828" indent="0" algn="ctr">
              <a:buNone/>
              <a:defRPr>
                <a:solidFill>
                  <a:schemeClr val="tx1">
                    <a:tint val="75000"/>
                  </a:schemeClr>
                </a:solidFill>
              </a:defRPr>
            </a:lvl7pPr>
            <a:lvl8pPr marL="2504633" indent="0" algn="ctr">
              <a:buNone/>
              <a:defRPr>
                <a:solidFill>
                  <a:schemeClr val="tx1">
                    <a:tint val="75000"/>
                  </a:schemeClr>
                </a:solidFill>
              </a:defRPr>
            </a:lvl8pPr>
            <a:lvl9pPr marL="2862438" indent="0" algn="ctr">
              <a:buNone/>
              <a:defRPr>
                <a:solidFill>
                  <a:schemeClr val="tx1">
                    <a:tint val="75000"/>
                  </a:schemeClr>
                </a:solidFill>
              </a:defRPr>
            </a:lvl9pPr>
          </a:lstStyle>
          <a:p>
            <a:r>
              <a:rPr lang="fr-FR" dirty="0"/>
              <a:t>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0794" y="4354162"/>
            <a:ext cx="439715" cy="554030"/>
          </a:xfrm>
          <a:prstGeom prst="rect">
            <a:avLst/>
          </a:prstGeom>
        </p:spPr>
      </p:pic>
      <p:sp>
        <p:nvSpPr>
          <p:cNvPr id="13"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bg1"/>
                </a:solidFill>
              </a:rPr>
              <a:pPr/>
              <a:t>‹N°›</a:t>
            </a:fld>
            <a:endParaRPr lang="fr-FR" sz="1400" dirty="0">
              <a:solidFill>
                <a:schemeClr val="bg1"/>
              </a:solidFill>
            </a:endParaRPr>
          </a:p>
        </p:txBody>
      </p:sp>
    </p:spTree>
    <p:extLst>
      <p:ext uri="{BB962C8B-B14F-4D97-AF65-F5344CB8AC3E}">
        <p14:creationId xmlns:p14="http://schemas.microsoft.com/office/powerpoint/2010/main" val="26506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Instit_chapter-2">
    <p:spTree>
      <p:nvGrpSpPr>
        <p:cNvPr id="1" name=""/>
        <p:cNvGrpSpPr/>
        <p:nvPr/>
      </p:nvGrpSpPr>
      <p:grpSpPr>
        <a:xfrm>
          <a:off x="0" y="0"/>
          <a:ext cx="0" cy="0"/>
          <a:chOff x="0" y="0"/>
          <a:chExt cx="0" cy="0"/>
        </a:xfrm>
      </p:grpSpPr>
      <p:sp>
        <p:nvSpPr>
          <p:cNvPr id="9" name="Rectangle 8"/>
          <p:cNvSpPr/>
          <p:nvPr userDrawn="1"/>
        </p:nvSpPr>
        <p:spPr>
          <a:xfrm>
            <a:off x="2262924" y="0"/>
            <a:ext cx="6881077" cy="51435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0" name="Rectangle 9"/>
          <p:cNvSpPr/>
          <p:nvPr userDrawn="1"/>
        </p:nvSpPr>
        <p:spPr>
          <a:xfrm>
            <a:off x="1" y="0"/>
            <a:ext cx="2262923" cy="5143500"/>
          </a:xfrm>
          <a:prstGeom prst="rect">
            <a:avLst/>
          </a:prstGeom>
          <a:solidFill>
            <a:srgbClr val="004F71"/>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2" name="Titre 1"/>
          <p:cNvSpPr>
            <a:spLocks noGrp="1"/>
          </p:cNvSpPr>
          <p:nvPr>
            <p:ph type="ctrTitle" hasCustomPrompt="1"/>
          </p:nvPr>
        </p:nvSpPr>
        <p:spPr>
          <a:xfrm>
            <a:off x="3552344" y="1439018"/>
            <a:ext cx="4348281" cy="1102565"/>
          </a:xfrm>
        </p:spPr>
        <p:txBody>
          <a:bodyPr>
            <a:noAutofit/>
          </a:bodyPr>
          <a:lstStyle>
            <a:lvl1pPr algn="ctr">
              <a:defRPr sz="11700" b="0">
                <a:solidFill>
                  <a:schemeClr val="bg1"/>
                </a:solidFill>
              </a:defRPr>
            </a:lvl1pPr>
          </a:lstStyle>
          <a:p>
            <a:r>
              <a:rPr lang="fr-FR" dirty="0"/>
              <a:t>N°</a:t>
            </a:r>
          </a:p>
        </p:txBody>
      </p:sp>
      <p:sp>
        <p:nvSpPr>
          <p:cNvPr id="3" name="Sous-titre 2"/>
          <p:cNvSpPr>
            <a:spLocks noGrp="1"/>
          </p:cNvSpPr>
          <p:nvPr>
            <p:ph type="subTitle" idx="1" hasCustomPrompt="1"/>
          </p:nvPr>
        </p:nvSpPr>
        <p:spPr>
          <a:xfrm>
            <a:off x="2801732" y="2914614"/>
            <a:ext cx="5849502" cy="1314222"/>
          </a:xfrm>
        </p:spPr>
        <p:txBody>
          <a:bodyPr>
            <a:normAutofit/>
          </a:bodyPr>
          <a:lstStyle>
            <a:lvl1pPr marL="0" indent="0" algn="ctr">
              <a:buNone/>
              <a:defRPr sz="3800">
                <a:solidFill>
                  <a:schemeClr val="bg1"/>
                </a:solidFill>
              </a:defRPr>
            </a:lvl1pPr>
            <a:lvl2pPr marL="357805" indent="0" algn="ctr">
              <a:buNone/>
              <a:defRPr>
                <a:solidFill>
                  <a:schemeClr val="tx1">
                    <a:tint val="75000"/>
                  </a:schemeClr>
                </a:solidFill>
              </a:defRPr>
            </a:lvl2pPr>
            <a:lvl3pPr marL="715609" indent="0" algn="ctr">
              <a:buNone/>
              <a:defRPr>
                <a:solidFill>
                  <a:schemeClr val="tx1">
                    <a:tint val="75000"/>
                  </a:schemeClr>
                </a:solidFill>
              </a:defRPr>
            </a:lvl3pPr>
            <a:lvl4pPr marL="1073414" indent="0" algn="ctr">
              <a:buNone/>
              <a:defRPr>
                <a:solidFill>
                  <a:schemeClr val="tx1">
                    <a:tint val="75000"/>
                  </a:schemeClr>
                </a:solidFill>
              </a:defRPr>
            </a:lvl4pPr>
            <a:lvl5pPr marL="1431219" indent="0" algn="ctr">
              <a:buNone/>
              <a:defRPr>
                <a:solidFill>
                  <a:schemeClr val="tx1">
                    <a:tint val="75000"/>
                  </a:schemeClr>
                </a:solidFill>
              </a:defRPr>
            </a:lvl5pPr>
            <a:lvl6pPr marL="1789024" indent="0" algn="ctr">
              <a:buNone/>
              <a:defRPr>
                <a:solidFill>
                  <a:schemeClr val="tx1">
                    <a:tint val="75000"/>
                  </a:schemeClr>
                </a:solidFill>
              </a:defRPr>
            </a:lvl6pPr>
            <a:lvl7pPr marL="2146828" indent="0" algn="ctr">
              <a:buNone/>
              <a:defRPr>
                <a:solidFill>
                  <a:schemeClr val="tx1">
                    <a:tint val="75000"/>
                  </a:schemeClr>
                </a:solidFill>
              </a:defRPr>
            </a:lvl7pPr>
            <a:lvl8pPr marL="2504633" indent="0" algn="ctr">
              <a:buNone/>
              <a:defRPr>
                <a:solidFill>
                  <a:schemeClr val="tx1">
                    <a:tint val="75000"/>
                  </a:schemeClr>
                </a:solidFill>
              </a:defRPr>
            </a:lvl8pPr>
            <a:lvl9pPr marL="2862438" indent="0" algn="ctr">
              <a:buNone/>
              <a:defRPr>
                <a:solidFill>
                  <a:schemeClr val="tx1">
                    <a:tint val="75000"/>
                  </a:schemeClr>
                </a:solidFill>
              </a:defRPr>
            </a:lvl9pPr>
          </a:lstStyle>
          <a:p>
            <a:r>
              <a:rPr lang="fr-FR" dirty="0"/>
              <a:t>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0794" y="4354162"/>
            <a:ext cx="439715" cy="554030"/>
          </a:xfrm>
          <a:prstGeom prst="rect">
            <a:avLst/>
          </a:prstGeom>
        </p:spPr>
      </p:pic>
      <p:sp>
        <p:nvSpPr>
          <p:cNvPr id="13"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bg1"/>
                </a:solidFill>
              </a:rPr>
              <a:pPr/>
              <a:t>‹N°›</a:t>
            </a:fld>
            <a:endParaRPr lang="fr-FR" sz="1400" dirty="0">
              <a:solidFill>
                <a:schemeClr val="bg1"/>
              </a:solidFill>
            </a:endParaRPr>
          </a:p>
        </p:txBody>
      </p:sp>
    </p:spTree>
    <p:extLst>
      <p:ext uri="{BB962C8B-B14F-4D97-AF65-F5344CB8AC3E}">
        <p14:creationId xmlns:p14="http://schemas.microsoft.com/office/powerpoint/2010/main" val="31406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Instit_chapter-3">
    <p:spTree>
      <p:nvGrpSpPr>
        <p:cNvPr id="1" name=""/>
        <p:cNvGrpSpPr/>
        <p:nvPr/>
      </p:nvGrpSpPr>
      <p:grpSpPr>
        <a:xfrm>
          <a:off x="0" y="0"/>
          <a:ext cx="0" cy="0"/>
          <a:chOff x="0" y="0"/>
          <a:chExt cx="0" cy="0"/>
        </a:xfrm>
      </p:grpSpPr>
      <p:sp>
        <p:nvSpPr>
          <p:cNvPr id="9" name="Rectangle 8"/>
          <p:cNvSpPr/>
          <p:nvPr userDrawn="1"/>
        </p:nvSpPr>
        <p:spPr>
          <a:xfrm>
            <a:off x="2262924" y="0"/>
            <a:ext cx="6881077" cy="5143500"/>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10" name="Rectangle 9"/>
          <p:cNvSpPr/>
          <p:nvPr userDrawn="1"/>
        </p:nvSpPr>
        <p:spPr>
          <a:xfrm>
            <a:off x="1" y="0"/>
            <a:ext cx="2262923" cy="5143500"/>
          </a:xfrm>
          <a:prstGeom prst="rect">
            <a:avLst/>
          </a:prstGeom>
          <a:solidFill>
            <a:srgbClr val="06038D"/>
          </a:solidFill>
          <a:ln>
            <a:noFill/>
          </a:ln>
        </p:spPr>
        <p:style>
          <a:lnRef idx="2">
            <a:schemeClr val="accent1">
              <a:shade val="50000"/>
            </a:schemeClr>
          </a:lnRef>
          <a:fillRef idx="1">
            <a:schemeClr val="accent1"/>
          </a:fillRef>
          <a:effectRef idx="0">
            <a:schemeClr val="accent1"/>
          </a:effectRef>
          <a:fontRef idx="minor">
            <a:schemeClr val="lt1"/>
          </a:fontRef>
        </p:style>
        <p:txBody>
          <a:bodyPr lIns="71561" tIns="35780" rIns="71561" bIns="35780" rtlCol="0" anchor="ctr"/>
          <a:lstStyle/>
          <a:p>
            <a:pPr algn="ctr"/>
            <a:endParaRPr lang="fr-FR"/>
          </a:p>
        </p:txBody>
      </p:sp>
      <p:sp>
        <p:nvSpPr>
          <p:cNvPr id="2" name="Titre 1"/>
          <p:cNvSpPr>
            <a:spLocks noGrp="1"/>
          </p:cNvSpPr>
          <p:nvPr>
            <p:ph type="ctrTitle" hasCustomPrompt="1"/>
          </p:nvPr>
        </p:nvSpPr>
        <p:spPr>
          <a:xfrm>
            <a:off x="3552344" y="1439018"/>
            <a:ext cx="4348281" cy="1102565"/>
          </a:xfrm>
        </p:spPr>
        <p:txBody>
          <a:bodyPr>
            <a:noAutofit/>
          </a:bodyPr>
          <a:lstStyle>
            <a:lvl1pPr algn="ctr">
              <a:defRPr sz="11700" b="0">
                <a:solidFill>
                  <a:schemeClr val="bg1"/>
                </a:solidFill>
              </a:defRPr>
            </a:lvl1pPr>
          </a:lstStyle>
          <a:p>
            <a:r>
              <a:rPr lang="fr-FR" dirty="0"/>
              <a:t>N°</a:t>
            </a:r>
          </a:p>
        </p:txBody>
      </p:sp>
      <p:sp>
        <p:nvSpPr>
          <p:cNvPr id="3" name="Sous-titre 2"/>
          <p:cNvSpPr>
            <a:spLocks noGrp="1"/>
          </p:cNvSpPr>
          <p:nvPr>
            <p:ph type="subTitle" idx="1" hasCustomPrompt="1"/>
          </p:nvPr>
        </p:nvSpPr>
        <p:spPr>
          <a:xfrm>
            <a:off x="2801732" y="2914614"/>
            <a:ext cx="5849502" cy="1314222"/>
          </a:xfrm>
        </p:spPr>
        <p:txBody>
          <a:bodyPr>
            <a:normAutofit/>
          </a:bodyPr>
          <a:lstStyle>
            <a:lvl1pPr marL="0" indent="0" algn="ctr">
              <a:buNone/>
              <a:defRPr sz="3800">
                <a:solidFill>
                  <a:schemeClr val="bg1"/>
                </a:solidFill>
              </a:defRPr>
            </a:lvl1pPr>
            <a:lvl2pPr marL="357805" indent="0" algn="ctr">
              <a:buNone/>
              <a:defRPr>
                <a:solidFill>
                  <a:schemeClr val="tx1">
                    <a:tint val="75000"/>
                  </a:schemeClr>
                </a:solidFill>
              </a:defRPr>
            </a:lvl2pPr>
            <a:lvl3pPr marL="715609" indent="0" algn="ctr">
              <a:buNone/>
              <a:defRPr>
                <a:solidFill>
                  <a:schemeClr val="tx1">
                    <a:tint val="75000"/>
                  </a:schemeClr>
                </a:solidFill>
              </a:defRPr>
            </a:lvl3pPr>
            <a:lvl4pPr marL="1073414" indent="0" algn="ctr">
              <a:buNone/>
              <a:defRPr>
                <a:solidFill>
                  <a:schemeClr val="tx1">
                    <a:tint val="75000"/>
                  </a:schemeClr>
                </a:solidFill>
              </a:defRPr>
            </a:lvl4pPr>
            <a:lvl5pPr marL="1431219" indent="0" algn="ctr">
              <a:buNone/>
              <a:defRPr>
                <a:solidFill>
                  <a:schemeClr val="tx1">
                    <a:tint val="75000"/>
                  </a:schemeClr>
                </a:solidFill>
              </a:defRPr>
            </a:lvl5pPr>
            <a:lvl6pPr marL="1789024" indent="0" algn="ctr">
              <a:buNone/>
              <a:defRPr>
                <a:solidFill>
                  <a:schemeClr val="tx1">
                    <a:tint val="75000"/>
                  </a:schemeClr>
                </a:solidFill>
              </a:defRPr>
            </a:lvl6pPr>
            <a:lvl7pPr marL="2146828" indent="0" algn="ctr">
              <a:buNone/>
              <a:defRPr>
                <a:solidFill>
                  <a:schemeClr val="tx1">
                    <a:tint val="75000"/>
                  </a:schemeClr>
                </a:solidFill>
              </a:defRPr>
            </a:lvl7pPr>
            <a:lvl8pPr marL="2504633" indent="0" algn="ctr">
              <a:buNone/>
              <a:defRPr>
                <a:solidFill>
                  <a:schemeClr val="tx1">
                    <a:tint val="75000"/>
                  </a:schemeClr>
                </a:solidFill>
              </a:defRPr>
            </a:lvl8pPr>
            <a:lvl9pPr marL="2862438" indent="0" algn="ctr">
              <a:buNone/>
              <a:defRPr>
                <a:solidFill>
                  <a:schemeClr val="tx1">
                    <a:tint val="75000"/>
                  </a:schemeClr>
                </a:solidFill>
              </a:defRPr>
            </a:lvl9pPr>
          </a:lstStyle>
          <a:p>
            <a:r>
              <a:rPr lang="fr-FR" dirty="0"/>
              <a:t>Titre</a:t>
            </a:r>
          </a:p>
        </p:txBody>
      </p:sp>
      <p:sp>
        <p:nvSpPr>
          <p:cNvPr id="8"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bg1"/>
                </a:solidFill>
              </a:rPr>
              <a:pPr/>
              <a:t>‹N°›</a:t>
            </a:fld>
            <a:endParaRPr lang="fr-FR" sz="1400" dirty="0">
              <a:solidFill>
                <a:schemeClr val="bg1"/>
              </a:solidFill>
            </a:endParaRP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0794" y="4354162"/>
            <a:ext cx="439715" cy="554030"/>
          </a:xfrm>
          <a:prstGeom prst="rect">
            <a:avLst/>
          </a:prstGeom>
        </p:spPr>
      </p:pic>
    </p:spTree>
    <p:extLst>
      <p:ext uri="{BB962C8B-B14F-4D97-AF65-F5344CB8AC3E}">
        <p14:creationId xmlns:p14="http://schemas.microsoft.com/office/powerpoint/2010/main" val="13973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Instit_Contents-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7C8"/>
                </a:solidFill>
              </a:defRPr>
            </a:lvl1pPr>
          </a:lstStyle>
          <a:p>
            <a:r>
              <a:rPr lang="fr-FR" dirty="0"/>
              <a:t>Modifiez le style du titre</a:t>
            </a:r>
          </a:p>
        </p:txBody>
      </p:sp>
      <p:grpSp>
        <p:nvGrpSpPr>
          <p:cNvPr id="14" name="Groupe 13"/>
          <p:cNvGrpSpPr/>
          <p:nvPr userDrawn="1"/>
        </p:nvGrpSpPr>
        <p:grpSpPr>
          <a:xfrm>
            <a:off x="-10228" y="10487"/>
            <a:ext cx="9200320" cy="5146638"/>
            <a:chOff x="-11961" y="15416"/>
            <a:chExt cx="10759263" cy="7565876"/>
          </a:xfrm>
        </p:grpSpPr>
        <p:grpSp>
          <p:nvGrpSpPr>
            <p:cNvPr id="15" name="Groupe 14"/>
            <p:cNvGrpSpPr/>
            <p:nvPr userDrawn="1"/>
          </p:nvGrpSpPr>
          <p:grpSpPr>
            <a:xfrm>
              <a:off x="5343634" y="80662"/>
              <a:ext cx="5403668" cy="7500630"/>
              <a:chOff x="5343634" y="80662"/>
              <a:chExt cx="5403668" cy="7500630"/>
            </a:xfrm>
          </p:grpSpPr>
          <p:cxnSp>
            <p:nvCxnSpPr>
              <p:cNvPr id="29" name="Connecteur droit 2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userDrawn="1"/>
          </p:nvGrpSpPr>
          <p:grpSpPr>
            <a:xfrm>
              <a:off x="-11961" y="15416"/>
              <a:ext cx="5403666" cy="7500630"/>
              <a:chOff x="-11961" y="15416"/>
              <a:chExt cx="5403666" cy="7500630"/>
            </a:xfrm>
          </p:grpSpPr>
          <p:cxnSp>
            <p:nvCxnSpPr>
              <p:cNvPr id="26" name="Connecteur droit 25"/>
              <p:cNvCxnSpPr/>
              <p:nvPr userDrawn="1"/>
            </p:nvCxnSpPr>
            <p:spPr>
              <a:xfrm>
                <a:off x="-11961" y="80662"/>
                <a:ext cx="5403666"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11961" y="7516046"/>
                <a:ext cx="5358661"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81115" y="15416"/>
                <a:ext cx="0" cy="750063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sp>
        <p:nvSpPr>
          <p:cNvPr id="16"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pic>
        <p:nvPicPr>
          <p:cNvPr id="18" name="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9" name="Espace réservé du contenu 2"/>
          <p:cNvSpPr>
            <a:spLocks noGrp="1"/>
          </p:cNvSpPr>
          <p:nvPr>
            <p:ph idx="1"/>
          </p:nvPr>
        </p:nvSpPr>
        <p:spPr>
          <a:xfrm>
            <a:off x="492726" y="1356615"/>
            <a:ext cx="8158547" cy="2780255"/>
          </a:xfrm>
        </p:spPr>
        <p:txBody>
          <a:bodyPr/>
          <a:lstStyle>
            <a:lvl2pPr marL="626158" indent="-268354">
              <a:buFont typeface="Arial" panose="020B0604020202020204" pitchFamily="34" charset="0"/>
              <a:buChar char="•"/>
              <a:defRPr/>
            </a:lvl2pPr>
            <a:lvl3pPr marL="715609" indent="0">
              <a:buNone/>
              <a:defRPr/>
            </a:lvl3pPr>
            <a:lvl4pPr marL="1341768" indent="-268354">
              <a:buFont typeface="Courier New" panose="02070309020205020404" pitchFamily="49" charset="0"/>
              <a:buChar char="o"/>
              <a:defRPr baseline="0"/>
            </a:lvl4p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spTree>
    <p:extLst>
      <p:ext uri="{BB962C8B-B14F-4D97-AF65-F5344CB8AC3E}">
        <p14:creationId xmlns:p14="http://schemas.microsoft.com/office/powerpoint/2010/main" val="219017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HI-Instit_Contents-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7C8"/>
                </a:solidFill>
              </a:defRPr>
            </a:lvl1pPr>
          </a:lstStyle>
          <a:p>
            <a:r>
              <a:rPr lang="fr-FR" dirty="0"/>
              <a:t>Modifiez le style du titre</a:t>
            </a:r>
          </a:p>
        </p:txBody>
      </p:sp>
      <p:sp>
        <p:nvSpPr>
          <p:cNvPr id="3" name="Espace réservé du contenu 2"/>
          <p:cNvSpPr>
            <a:spLocks noGrp="1"/>
          </p:cNvSpPr>
          <p:nvPr>
            <p:ph idx="1"/>
          </p:nvPr>
        </p:nvSpPr>
        <p:spPr>
          <a:xfrm>
            <a:off x="492726" y="1356615"/>
            <a:ext cx="8158547" cy="2780255"/>
          </a:xfrm>
        </p:spPr>
        <p:txBody>
          <a:bodyPr/>
          <a:lstStyle>
            <a:lvl2pPr marL="626158" indent="-268354">
              <a:buFont typeface="Arial" panose="020B0604020202020204" pitchFamily="34" charset="0"/>
              <a:buChar char="•"/>
              <a:defRPr/>
            </a:lvl2pPr>
            <a:lvl3pPr marL="715609" indent="0">
              <a:buNone/>
              <a:defRPr/>
            </a:lvl3pPr>
            <a:lvl4pPr marL="1341768" indent="-268354">
              <a:buFont typeface="Courier New" panose="02070309020205020404" pitchFamily="49" charset="0"/>
              <a:buChar char="o"/>
              <a:defRPr baseline="0"/>
            </a:lvl4p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grpSp>
        <p:nvGrpSpPr>
          <p:cNvPr id="7" name="Groupe 6"/>
          <p:cNvGrpSpPr/>
          <p:nvPr userDrawn="1"/>
        </p:nvGrpSpPr>
        <p:grpSpPr>
          <a:xfrm>
            <a:off x="-10228" y="10487"/>
            <a:ext cx="9200320" cy="5146638"/>
            <a:chOff x="-11961" y="15416"/>
            <a:chExt cx="10759263" cy="7565876"/>
          </a:xfrm>
        </p:grpSpPr>
        <p:grpSp>
          <p:nvGrpSpPr>
            <p:cNvPr id="8" name="Groupe 7"/>
            <p:cNvGrpSpPr/>
            <p:nvPr userDrawn="1"/>
          </p:nvGrpSpPr>
          <p:grpSpPr>
            <a:xfrm>
              <a:off x="5343634" y="80662"/>
              <a:ext cx="5403668" cy="7500630"/>
              <a:chOff x="5343634" y="80662"/>
              <a:chExt cx="5403668" cy="7500630"/>
            </a:xfrm>
          </p:grpSpPr>
          <p:cxnSp>
            <p:nvCxnSpPr>
              <p:cNvPr id="13" name="Connecteur droit 12"/>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9" name="Groupe 8"/>
            <p:cNvGrpSpPr/>
            <p:nvPr userDrawn="1"/>
          </p:nvGrpSpPr>
          <p:grpSpPr>
            <a:xfrm>
              <a:off x="-11961" y="15416"/>
              <a:ext cx="5403666" cy="7500630"/>
              <a:chOff x="-11961" y="15416"/>
              <a:chExt cx="5403666" cy="7500630"/>
            </a:xfrm>
          </p:grpSpPr>
          <p:cxnSp>
            <p:nvCxnSpPr>
              <p:cNvPr id="10" name="Connecteur droit 9"/>
              <p:cNvCxnSpPr/>
              <p:nvPr userDrawn="1"/>
            </p:nvCxnSpPr>
            <p:spPr>
              <a:xfrm>
                <a:off x="-11961" y="80662"/>
                <a:ext cx="5403666"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11961" y="7516046"/>
                <a:ext cx="5358661"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81115" y="15416"/>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8"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350034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I-Instit_Contents-3">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7C8"/>
                </a:solidFill>
              </a:defRPr>
            </a:lvl1pPr>
          </a:lstStyle>
          <a:p>
            <a:r>
              <a:rPr lang="fr-FR" dirty="0"/>
              <a:t>Modifiez le style du titre</a:t>
            </a:r>
          </a:p>
        </p:txBody>
      </p:sp>
      <p:grpSp>
        <p:nvGrpSpPr>
          <p:cNvPr id="16" name="Groupe 15"/>
          <p:cNvGrpSpPr/>
          <p:nvPr userDrawn="1"/>
        </p:nvGrpSpPr>
        <p:grpSpPr>
          <a:xfrm>
            <a:off x="-10228" y="10487"/>
            <a:ext cx="9200320" cy="5146638"/>
            <a:chOff x="-11961" y="15416"/>
            <a:chExt cx="10759263" cy="7565876"/>
          </a:xfrm>
        </p:grpSpPr>
        <p:grpSp>
          <p:nvGrpSpPr>
            <p:cNvPr id="17" name="Groupe 16"/>
            <p:cNvGrpSpPr/>
            <p:nvPr userDrawn="1"/>
          </p:nvGrpSpPr>
          <p:grpSpPr>
            <a:xfrm>
              <a:off x="5343634" y="80662"/>
              <a:ext cx="5403668" cy="7500630"/>
              <a:chOff x="5343634" y="80662"/>
              <a:chExt cx="5403668" cy="7500630"/>
            </a:xfrm>
          </p:grpSpPr>
          <p:cxnSp>
            <p:nvCxnSpPr>
              <p:cNvPr id="22" name="Connecteur droit 21"/>
              <p:cNvCxnSpPr/>
              <p:nvPr userDrawn="1"/>
            </p:nvCxnSpPr>
            <p:spPr>
              <a:xfrm flipH="1">
                <a:off x="5343634" y="7516046"/>
                <a:ext cx="5403667"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flipH="1">
                <a:off x="5343634" y="80662"/>
                <a:ext cx="5403668" cy="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userDrawn="1"/>
            </p:nvCxnSpPr>
            <p:spPr>
              <a:xfrm rot="10800000">
                <a:off x="10654224" y="80662"/>
                <a:ext cx="0" cy="7500630"/>
              </a:xfrm>
              <a:prstGeom prst="line">
                <a:avLst/>
              </a:prstGeom>
              <a:ln w="190500">
                <a:solidFill>
                  <a:srgbClr val="0077C8"/>
                </a:solidFill>
                <a:miter lim="800000"/>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userDrawn="1"/>
          </p:nvGrpSpPr>
          <p:grpSpPr>
            <a:xfrm>
              <a:off x="-11961" y="15416"/>
              <a:ext cx="5403666" cy="7500630"/>
              <a:chOff x="-11961" y="15416"/>
              <a:chExt cx="5403666" cy="7500630"/>
            </a:xfrm>
          </p:grpSpPr>
          <p:cxnSp>
            <p:nvCxnSpPr>
              <p:cNvPr id="19" name="Connecteur droit 18"/>
              <p:cNvCxnSpPr/>
              <p:nvPr userDrawn="1"/>
            </p:nvCxnSpPr>
            <p:spPr>
              <a:xfrm>
                <a:off x="-11961" y="80662"/>
                <a:ext cx="5403666"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a:xfrm>
                <a:off x="-11961" y="7516046"/>
                <a:ext cx="5358661" cy="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81115" y="15416"/>
                <a:ext cx="0" cy="7500630"/>
              </a:xfrm>
              <a:prstGeom prst="line">
                <a:avLst/>
              </a:prstGeom>
              <a:ln w="190500">
                <a:solidFill>
                  <a:srgbClr val="06038D"/>
                </a:solidFill>
                <a:miter lim="800000"/>
              </a:ln>
            </p:spPr>
            <p:style>
              <a:lnRef idx="1">
                <a:schemeClr val="accent1"/>
              </a:lnRef>
              <a:fillRef idx="0">
                <a:schemeClr val="accent1"/>
              </a:fillRef>
              <a:effectRef idx="0">
                <a:schemeClr val="accent1"/>
              </a:effectRef>
              <a:fontRef idx="minor">
                <a:schemeClr val="tx1"/>
              </a:fontRef>
            </p:style>
          </p:cxnSp>
        </p:grpSp>
      </p:grpSp>
      <p:sp>
        <p:nvSpPr>
          <p:cNvPr id="15" name="Espace réservé du contenu 2"/>
          <p:cNvSpPr>
            <a:spLocks noGrp="1"/>
          </p:cNvSpPr>
          <p:nvPr>
            <p:ph idx="1"/>
          </p:nvPr>
        </p:nvSpPr>
        <p:spPr>
          <a:xfrm>
            <a:off x="492726" y="1356615"/>
            <a:ext cx="8158547" cy="2780255"/>
          </a:xfrm>
        </p:spPr>
        <p:txBody>
          <a:bodyPr/>
          <a:lstStyle>
            <a:lvl2pPr marL="626158" indent="-268354">
              <a:buFont typeface="Arial" panose="020B0604020202020204" pitchFamily="34" charset="0"/>
              <a:buChar char="•"/>
              <a:defRPr/>
            </a:lvl2pPr>
            <a:lvl3pPr marL="715609" indent="0">
              <a:buNone/>
              <a:defRPr/>
            </a:lvl3pPr>
            <a:lvl4pPr marL="1341768" indent="-268354">
              <a:buFont typeface="Courier New" panose="02070309020205020404" pitchFamily="49" charset="0"/>
              <a:buChar char="o"/>
              <a:defRPr baseline="0"/>
            </a:lvl4p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pic>
        <p:nvPicPr>
          <p:cNvPr id="25" name="Imag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26"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330951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Instit_Contents-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842030" y="366505"/>
            <a:ext cx="3809846" cy="696527"/>
          </a:xfrm>
        </p:spPr>
        <p:txBody>
          <a:bodyPr>
            <a:normAutofit/>
          </a:bodyPr>
          <a:lstStyle>
            <a:lvl1pPr>
              <a:defRPr sz="2800">
                <a:solidFill>
                  <a:srgbClr val="0077C8"/>
                </a:solidFill>
              </a:defRPr>
            </a:lvl1pPr>
          </a:lstStyle>
          <a:p>
            <a:r>
              <a:rPr lang="fr-FR" dirty="0"/>
              <a:t>Titre</a:t>
            </a:r>
          </a:p>
        </p:txBody>
      </p:sp>
      <p:sp>
        <p:nvSpPr>
          <p:cNvPr id="5" name="Espace réservé pour une image  9"/>
          <p:cNvSpPr>
            <a:spLocks noGrp="1"/>
          </p:cNvSpPr>
          <p:nvPr>
            <p:ph type="pic" sz="quarter" idx="11"/>
          </p:nvPr>
        </p:nvSpPr>
        <p:spPr>
          <a:xfrm>
            <a:off x="0" y="0"/>
            <a:ext cx="4572000" cy="5143500"/>
          </a:xfrm>
          <a:prstGeom prst="rect">
            <a:avLst/>
          </a:prstGeom>
        </p:spPr>
        <p:txBody>
          <a:bodyPr/>
          <a:lstStyle/>
          <a:p>
            <a:endParaRPr lang="fr-FR" dirty="0"/>
          </a:p>
        </p:txBody>
      </p:sp>
      <p:sp>
        <p:nvSpPr>
          <p:cNvPr id="10" name="Espace réservé du texte 9"/>
          <p:cNvSpPr>
            <a:spLocks noGrp="1"/>
          </p:cNvSpPr>
          <p:nvPr>
            <p:ph type="body" sz="quarter" idx="12"/>
          </p:nvPr>
        </p:nvSpPr>
        <p:spPr>
          <a:xfrm>
            <a:off x="4842030" y="1401620"/>
            <a:ext cx="3809924" cy="2552085"/>
          </a:xfrm>
        </p:spPr>
        <p:txBody>
          <a:bodyPr/>
          <a:lstStyle>
            <a:lvl2pPr marL="626158" indent="-268354">
              <a:buFont typeface="Arial" panose="020B0604020202020204" pitchFamily="34" charset="0"/>
              <a:buChar char="•"/>
              <a:defRPr/>
            </a:lvl2pPr>
            <a:lvl3pPr marL="715609" indent="0">
              <a:buNone/>
              <a:defRPr/>
            </a:lvl3pPr>
            <a:lvl4pPr marL="1341768" indent="-268354">
              <a:buFont typeface="Courier New" panose="02070309020205020404" pitchFamily="49" charset="0"/>
              <a:buChar char="o"/>
              <a:defRPr baseline="0"/>
            </a:lvl4p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sp>
        <p:nvSpPr>
          <p:cNvPr id="7"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Tree>
    <p:extLst>
      <p:ext uri="{BB962C8B-B14F-4D97-AF65-F5344CB8AC3E}">
        <p14:creationId xmlns:p14="http://schemas.microsoft.com/office/powerpoint/2010/main" val="342951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Instit_Photo-1">
    <p:spTree>
      <p:nvGrpSpPr>
        <p:cNvPr id="1" name=""/>
        <p:cNvGrpSpPr/>
        <p:nvPr/>
      </p:nvGrpSpPr>
      <p:grpSpPr>
        <a:xfrm>
          <a:off x="0" y="0"/>
          <a:ext cx="0" cy="0"/>
          <a:chOff x="0" y="0"/>
          <a:chExt cx="0" cy="0"/>
        </a:xfrm>
      </p:grpSpPr>
      <p:grpSp>
        <p:nvGrpSpPr>
          <p:cNvPr id="14" name="Groupe 13"/>
          <p:cNvGrpSpPr/>
          <p:nvPr userDrawn="1"/>
        </p:nvGrpSpPr>
        <p:grpSpPr>
          <a:xfrm>
            <a:off x="-10228" y="10487"/>
            <a:ext cx="9200320" cy="5146638"/>
            <a:chOff x="-11961" y="15416"/>
            <a:chExt cx="10759263" cy="7565876"/>
          </a:xfrm>
        </p:grpSpPr>
        <p:grpSp>
          <p:nvGrpSpPr>
            <p:cNvPr id="15" name="Groupe 14"/>
            <p:cNvGrpSpPr/>
            <p:nvPr userDrawn="1"/>
          </p:nvGrpSpPr>
          <p:grpSpPr>
            <a:xfrm>
              <a:off x="5343634" y="80662"/>
              <a:ext cx="5403668" cy="7500630"/>
              <a:chOff x="5343634" y="80662"/>
              <a:chExt cx="5403668" cy="7500630"/>
            </a:xfrm>
          </p:grpSpPr>
          <p:cxnSp>
            <p:nvCxnSpPr>
              <p:cNvPr id="29" name="Connecteur droit 28"/>
              <p:cNvCxnSpPr/>
              <p:nvPr userDrawn="1"/>
            </p:nvCxnSpPr>
            <p:spPr>
              <a:xfrm flipH="1">
                <a:off x="5343634" y="7516046"/>
                <a:ext cx="5403667"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userDrawn="1"/>
            </p:nvCxnSpPr>
            <p:spPr>
              <a:xfrm flipH="1">
                <a:off x="5343634" y="80662"/>
                <a:ext cx="5403668" cy="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rot="10800000">
                <a:off x="10654224" y="80662"/>
                <a:ext cx="0" cy="7500630"/>
              </a:xfrm>
              <a:prstGeom prst="line">
                <a:avLst/>
              </a:prstGeom>
              <a:ln w="190500">
                <a:solidFill>
                  <a:srgbClr val="004F71"/>
                </a:solidFill>
                <a:miter lim="800000"/>
              </a:ln>
            </p:spPr>
            <p:style>
              <a:lnRef idx="1">
                <a:schemeClr val="accent1"/>
              </a:lnRef>
              <a:fillRef idx="0">
                <a:schemeClr val="accent1"/>
              </a:fillRef>
              <a:effectRef idx="0">
                <a:schemeClr val="accent1"/>
              </a:effectRef>
              <a:fontRef idx="minor">
                <a:schemeClr val="tx1"/>
              </a:fontRef>
            </p:style>
          </p:cxnSp>
        </p:grpSp>
        <p:grpSp>
          <p:nvGrpSpPr>
            <p:cNvPr id="25" name="Groupe 24"/>
            <p:cNvGrpSpPr/>
            <p:nvPr userDrawn="1"/>
          </p:nvGrpSpPr>
          <p:grpSpPr>
            <a:xfrm>
              <a:off x="-11961" y="15416"/>
              <a:ext cx="5403666" cy="7500630"/>
              <a:chOff x="-11961" y="15416"/>
              <a:chExt cx="5403666" cy="7500630"/>
            </a:xfrm>
          </p:grpSpPr>
          <p:cxnSp>
            <p:nvCxnSpPr>
              <p:cNvPr id="26" name="Connecteur droit 25"/>
              <p:cNvCxnSpPr/>
              <p:nvPr userDrawn="1"/>
            </p:nvCxnSpPr>
            <p:spPr>
              <a:xfrm>
                <a:off x="-11961" y="80662"/>
                <a:ext cx="5403666"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userDrawn="1"/>
            </p:nvCxnSpPr>
            <p:spPr>
              <a:xfrm>
                <a:off x="-11961" y="7516046"/>
                <a:ext cx="5358661" cy="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userDrawn="1"/>
            </p:nvCxnSpPr>
            <p:spPr>
              <a:xfrm>
                <a:off x="81115" y="15416"/>
                <a:ext cx="0" cy="7500630"/>
              </a:xfrm>
              <a:prstGeom prst="line">
                <a:avLst/>
              </a:prstGeom>
              <a:ln w="190500">
                <a:solidFill>
                  <a:srgbClr val="5BC2E7"/>
                </a:solidFill>
                <a:miter lim="800000"/>
              </a:ln>
            </p:spPr>
            <p:style>
              <a:lnRef idx="1">
                <a:schemeClr val="accent1"/>
              </a:lnRef>
              <a:fillRef idx="0">
                <a:schemeClr val="accent1"/>
              </a:fillRef>
              <a:effectRef idx="0">
                <a:schemeClr val="accent1"/>
              </a:effectRef>
              <a:fontRef idx="minor">
                <a:schemeClr val="tx1"/>
              </a:fontRef>
            </p:style>
          </p:cxnSp>
        </p:grpSp>
      </p:grpSp>
      <p:sp>
        <p:nvSpPr>
          <p:cNvPr id="5" name="Espace réservé pour une image  4"/>
          <p:cNvSpPr>
            <a:spLocks noGrp="1"/>
          </p:cNvSpPr>
          <p:nvPr>
            <p:ph type="pic" sz="quarter" idx="10"/>
          </p:nvPr>
        </p:nvSpPr>
        <p:spPr>
          <a:xfrm>
            <a:off x="146608" y="123107"/>
            <a:ext cx="8890151" cy="4928602"/>
          </a:xfrm>
        </p:spPr>
        <p:txBody>
          <a:bodyPr/>
          <a:lstStyle/>
          <a:p>
            <a:endParaRPr lang="fr-FR" dirty="0"/>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7491" y="4347356"/>
            <a:ext cx="473876" cy="597073"/>
          </a:xfrm>
          <a:prstGeom prst="rect">
            <a:avLst/>
          </a:prstGeom>
        </p:spPr>
      </p:pic>
      <p:sp>
        <p:nvSpPr>
          <p:cNvPr id="16" name="Espace réservé du numéro de diapositive 6"/>
          <p:cNvSpPr txBox="1">
            <a:spLocks/>
          </p:cNvSpPr>
          <p:nvPr userDrawn="1"/>
        </p:nvSpPr>
        <p:spPr>
          <a:xfrm>
            <a:off x="7497325" y="4527095"/>
            <a:ext cx="1446654" cy="442545"/>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sz="1100"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373587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7C8">
            <a:alpha val="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2767" y="367162"/>
            <a:ext cx="8158468" cy="696527"/>
          </a:xfrm>
          <a:prstGeom prst="rect">
            <a:avLst/>
          </a:prstGeom>
        </p:spPr>
        <p:txBody>
          <a:bodyPr vert="horz" lIns="71561" tIns="35780" rIns="71561" bIns="35780" rtlCol="0" anchor="ctr">
            <a:normAutofit/>
          </a:bodyPr>
          <a:lstStyle/>
          <a:p>
            <a:r>
              <a:rPr lang="fr-FR" dirty="0"/>
              <a:t>Modifiez le style du titre</a:t>
            </a:r>
          </a:p>
        </p:txBody>
      </p:sp>
      <p:sp>
        <p:nvSpPr>
          <p:cNvPr id="3" name="Espace réservé du texte 2"/>
          <p:cNvSpPr>
            <a:spLocks noGrp="1"/>
          </p:cNvSpPr>
          <p:nvPr>
            <p:ph type="body" idx="1"/>
          </p:nvPr>
        </p:nvSpPr>
        <p:spPr>
          <a:xfrm>
            <a:off x="476545" y="1401620"/>
            <a:ext cx="8120063" cy="2724677"/>
          </a:xfrm>
          <a:prstGeom prst="rect">
            <a:avLst/>
          </a:prstGeom>
        </p:spPr>
        <p:txBody>
          <a:bodyPr vert="horz" lIns="71561" tIns="35780" rIns="71561" bIns="35780" rtlCol="0">
            <a:normAutofit/>
          </a:bodyPr>
          <a:lstStyle/>
          <a:p>
            <a:pPr lvl="0"/>
            <a:r>
              <a:rPr lang="fr-FR" dirty="0"/>
              <a:t>Modifiez les styles du texte du masque</a:t>
            </a:r>
          </a:p>
          <a:p>
            <a:pPr lvl="1"/>
            <a:r>
              <a:rPr lang="fr-FR" dirty="0"/>
              <a:t>Deuxième niveau</a:t>
            </a:r>
          </a:p>
          <a:p>
            <a:pPr lvl="2"/>
            <a:r>
              <a:rPr lang="fr-FR" dirty="0"/>
              <a:t>-  Troisième niveau</a:t>
            </a:r>
          </a:p>
          <a:p>
            <a:pPr lvl="3"/>
            <a:r>
              <a:rPr lang="fr-FR" dirty="0"/>
              <a:t>Cinquième niveau</a:t>
            </a:r>
          </a:p>
        </p:txBody>
      </p:sp>
      <p:pic>
        <p:nvPicPr>
          <p:cNvPr id="5" name="Imag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947375" y="4362893"/>
            <a:ext cx="473876" cy="597073"/>
          </a:xfrm>
          <a:prstGeom prst="rect">
            <a:avLst/>
          </a:prstGeom>
        </p:spPr>
      </p:pic>
      <p:sp>
        <p:nvSpPr>
          <p:cNvPr id="6" name="Espace réservé du numéro de diapositive 6"/>
          <p:cNvSpPr txBox="1">
            <a:spLocks/>
          </p:cNvSpPr>
          <p:nvPr userDrawn="1"/>
        </p:nvSpPr>
        <p:spPr>
          <a:xfrm>
            <a:off x="7484149" y="4522432"/>
            <a:ext cx="1494722" cy="428692"/>
          </a:xfrm>
          <a:prstGeom prst="rect">
            <a:avLst/>
          </a:prstGeom>
          <a:ln>
            <a:noFill/>
          </a:ln>
        </p:spPr>
        <p:txBody>
          <a:bodyPr lIns="71561" tIns="35780" rIns="71561" bIns="35780"/>
          <a:lstStyle>
            <a:defPPr>
              <a:defRPr lang="fr-FR"/>
            </a:defPPr>
            <a:lvl1pPr marL="0" algn="l" defTabSz="995029" rtl="0" eaLnBrk="1" latinLnBrk="0" hangingPunct="1">
              <a:defRPr sz="1200" kern="1200">
                <a:solidFill>
                  <a:schemeClr val="tx1"/>
                </a:solidFill>
                <a:latin typeface="+mn-lt"/>
                <a:ea typeface="+mn-ea"/>
                <a:cs typeface="+mn-cs"/>
              </a:defRPr>
            </a:lvl1pPr>
            <a:lvl2pPr marL="497514" algn="l" defTabSz="995029" rtl="0" eaLnBrk="1" latinLnBrk="0" hangingPunct="1">
              <a:defRPr sz="2100" kern="1200">
                <a:solidFill>
                  <a:schemeClr val="tx1"/>
                </a:solidFill>
                <a:latin typeface="+mn-lt"/>
                <a:ea typeface="+mn-ea"/>
                <a:cs typeface="+mn-cs"/>
              </a:defRPr>
            </a:lvl2pPr>
            <a:lvl3pPr marL="995029" algn="l" defTabSz="995029" rtl="0" eaLnBrk="1" latinLnBrk="0" hangingPunct="1">
              <a:defRPr sz="2100" kern="1200">
                <a:solidFill>
                  <a:schemeClr val="tx1"/>
                </a:solidFill>
                <a:latin typeface="+mn-lt"/>
                <a:ea typeface="+mn-ea"/>
                <a:cs typeface="+mn-cs"/>
              </a:defRPr>
            </a:lvl3pPr>
            <a:lvl4pPr marL="1492543" algn="l" defTabSz="995029" rtl="0" eaLnBrk="1" latinLnBrk="0" hangingPunct="1">
              <a:defRPr sz="2100" kern="1200">
                <a:solidFill>
                  <a:schemeClr val="tx1"/>
                </a:solidFill>
                <a:latin typeface="+mn-lt"/>
                <a:ea typeface="+mn-ea"/>
                <a:cs typeface="+mn-cs"/>
              </a:defRPr>
            </a:lvl4pPr>
            <a:lvl5pPr marL="1990058" algn="l" defTabSz="995029" rtl="0" eaLnBrk="1" latinLnBrk="0" hangingPunct="1">
              <a:defRPr sz="2100" kern="1200">
                <a:solidFill>
                  <a:schemeClr val="tx1"/>
                </a:solidFill>
                <a:latin typeface="+mn-lt"/>
                <a:ea typeface="+mn-ea"/>
                <a:cs typeface="+mn-cs"/>
              </a:defRPr>
            </a:lvl5pPr>
            <a:lvl6pPr marL="2487574" algn="l" defTabSz="995029" rtl="0" eaLnBrk="1" latinLnBrk="0" hangingPunct="1">
              <a:defRPr sz="2100" kern="1200">
                <a:solidFill>
                  <a:schemeClr val="tx1"/>
                </a:solidFill>
                <a:latin typeface="+mn-lt"/>
                <a:ea typeface="+mn-ea"/>
                <a:cs typeface="+mn-cs"/>
              </a:defRPr>
            </a:lvl6pPr>
            <a:lvl7pPr marL="2985089" algn="l" defTabSz="995029" rtl="0" eaLnBrk="1" latinLnBrk="0" hangingPunct="1">
              <a:defRPr sz="2100" kern="1200">
                <a:solidFill>
                  <a:schemeClr val="tx1"/>
                </a:solidFill>
                <a:latin typeface="+mn-lt"/>
                <a:ea typeface="+mn-ea"/>
                <a:cs typeface="+mn-cs"/>
              </a:defRPr>
            </a:lvl7pPr>
            <a:lvl8pPr marL="3482602" algn="l" defTabSz="995029" rtl="0" eaLnBrk="1" latinLnBrk="0" hangingPunct="1">
              <a:defRPr sz="2100" kern="1200">
                <a:solidFill>
                  <a:schemeClr val="tx1"/>
                </a:solidFill>
                <a:latin typeface="+mn-lt"/>
                <a:ea typeface="+mn-ea"/>
                <a:cs typeface="+mn-cs"/>
              </a:defRPr>
            </a:lvl8pPr>
            <a:lvl9pPr marL="3980114" algn="l" defTabSz="995029" rtl="0" eaLnBrk="1" latinLnBrk="0" hangingPunct="1">
              <a:defRPr sz="2100" kern="1200">
                <a:solidFill>
                  <a:schemeClr val="tx1"/>
                </a:solidFill>
                <a:latin typeface="+mn-lt"/>
                <a:ea typeface="+mn-ea"/>
                <a:cs typeface="+mn-cs"/>
              </a:defRPr>
            </a:lvl9pPr>
          </a:lstStyle>
          <a:p>
            <a:r>
              <a:rPr lang="fr-FR" dirty="0">
                <a:solidFill>
                  <a:schemeClr val="bg1"/>
                </a:solidFill>
              </a:rPr>
              <a:t>	</a:t>
            </a:r>
            <a:fld id="{2CE3F619-B3DC-45F0-A72C-2F3B9D1652DC}" type="slidenum">
              <a:rPr lang="fr-FR" sz="1400" smtClean="0">
                <a:solidFill>
                  <a:schemeClr val="accent1"/>
                </a:solidFill>
              </a:rPr>
              <a:pPr/>
              <a:t>‹N°›</a:t>
            </a:fld>
            <a:endParaRPr lang="fr-FR" sz="1400" dirty="0">
              <a:solidFill>
                <a:schemeClr val="accent1"/>
              </a:solidFill>
            </a:endParaRPr>
          </a:p>
        </p:txBody>
      </p:sp>
    </p:spTree>
    <p:extLst>
      <p:ext uri="{BB962C8B-B14F-4D97-AF65-F5344CB8AC3E}">
        <p14:creationId xmlns:p14="http://schemas.microsoft.com/office/powerpoint/2010/main" val="275715259"/>
      </p:ext>
    </p:extLst>
  </p:cSld>
  <p:clrMap bg1="lt1" tx1="dk1" bg2="lt2" tx2="dk2" accent1="accent1" accent2="accent2" accent3="accent3" accent4="accent4" accent5="accent5" accent6="accent6" hlink="hlink" folHlink="folHlink"/>
  <p:sldLayoutIdLst>
    <p:sldLayoutId id="2147483826" r:id="rId1"/>
    <p:sldLayoutId id="2147483798" r:id="rId2"/>
    <p:sldLayoutId id="2147483832" r:id="rId3"/>
    <p:sldLayoutId id="2147483833" r:id="rId4"/>
    <p:sldLayoutId id="2147483830" r:id="rId5"/>
    <p:sldLayoutId id="2147483799" r:id="rId6"/>
    <p:sldLayoutId id="2147483829" r:id="rId7"/>
    <p:sldLayoutId id="2147483834" r:id="rId8"/>
    <p:sldLayoutId id="2147483835" r:id="rId9"/>
    <p:sldLayoutId id="2147483836" r:id="rId10"/>
    <p:sldLayoutId id="2147483837" r:id="rId11"/>
    <p:sldLayoutId id="2147483838" r:id="rId12"/>
    <p:sldLayoutId id="2147483839" r:id="rId13"/>
    <p:sldLayoutId id="2147483841" r:id="rId14"/>
  </p:sldLayoutIdLst>
  <p:txStyles>
    <p:titleStyle>
      <a:lvl1pPr algn="l" defTabSz="715609" rtl="0" eaLnBrk="1" latinLnBrk="0" hangingPunct="1">
        <a:spcBef>
          <a:spcPct val="0"/>
        </a:spcBef>
        <a:buNone/>
        <a:defRPr sz="3100" b="1" kern="1200">
          <a:solidFill>
            <a:srgbClr val="004F71"/>
          </a:solidFill>
          <a:latin typeface="+mj-lt"/>
          <a:ea typeface="+mj-ea"/>
          <a:cs typeface="+mj-cs"/>
        </a:defRPr>
      </a:lvl1pPr>
    </p:titleStyle>
    <p:bodyStyle>
      <a:lvl1pPr marL="0" indent="0" algn="l" defTabSz="715609" rtl="0" eaLnBrk="1" latinLnBrk="0" hangingPunct="1">
        <a:spcBef>
          <a:spcPct val="20000"/>
        </a:spcBef>
        <a:spcAft>
          <a:spcPts val="470"/>
        </a:spcAft>
        <a:buFont typeface="Arial" panose="020B0604020202020204" pitchFamily="34" charset="0"/>
        <a:buNone/>
        <a:defRPr sz="1900" kern="1200">
          <a:solidFill>
            <a:srgbClr val="0077C8"/>
          </a:solidFill>
          <a:latin typeface="+mn-lt"/>
          <a:ea typeface="+mn-ea"/>
          <a:cs typeface="+mn-cs"/>
        </a:defRPr>
      </a:lvl1pPr>
      <a:lvl2pPr marL="626158" indent="-268354"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2pPr>
      <a:lvl3pPr marL="715609" indent="0" algn="l" defTabSz="715609" rtl="0" eaLnBrk="1" latinLnBrk="0" hangingPunct="1">
        <a:spcBef>
          <a:spcPct val="20000"/>
        </a:spcBef>
        <a:spcAft>
          <a:spcPts val="470"/>
        </a:spcAft>
        <a:buFont typeface="Arial" panose="020B0604020202020204" pitchFamily="34" charset="0"/>
        <a:buNone/>
        <a:defRPr sz="1600" kern="1200">
          <a:solidFill>
            <a:srgbClr val="0077C8"/>
          </a:solidFill>
          <a:latin typeface="+mn-lt"/>
          <a:ea typeface="+mn-ea"/>
          <a:cs typeface="+mn-cs"/>
        </a:defRPr>
      </a:lvl3pPr>
      <a:lvl4pPr marL="1341768" indent="-268354" algn="l" defTabSz="715609" rtl="0" eaLnBrk="1" latinLnBrk="0" hangingPunct="1">
        <a:spcBef>
          <a:spcPct val="20000"/>
        </a:spcBef>
        <a:spcAft>
          <a:spcPts val="470"/>
        </a:spcAft>
        <a:buFont typeface="Courier New" panose="02070309020205020404" pitchFamily="49" charset="0"/>
        <a:buChar char="o"/>
        <a:defRPr sz="1600" kern="1200" baseline="0">
          <a:solidFill>
            <a:srgbClr val="0077C8"/>
          </a:solidFill>
          <a:latin typeface="+mn-lt"/>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rgbClr val="0077C8"/>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fr-FR"/>
      </a:defPPr>
      <a:lvl1pPr marL="0" algn="l" defTabSz="715609" rtl="0" eaLnBrk="1" latinLnBrk="0" hangingPunct="1">
        <a:defRPr sz="1400" kern="1200">
          <a:solidFill>
            <a:schemeClr val="tx1"/>
          </a:solidFill>
          <a:latin typeface="+mn-lt"/>
          <a:ea typeface="+mn-ea"/>
          <a:cs typeface="+mn-cs"/>
        </a:defRPr>
      </a:lvl1pPr>
      <a:lvl2pPr marL="357805" algn="l" defTabSz="715609" rtl="0" eaLnBrk="1" latinLnBrk="0" hangingPunct="1">
        <a:defRPr sz="1400" kern="1200">
          <a:solidFill>
            <a:schemeClr val="tx1"/>
          </a:solidFill>
          <a:latin typeface="+mn-lt"/>
          <a:ea typeface="+mn-ea"/>
          <a:cs typeface="+mn-cs"/>
        </a:defRPr>
      </a:lvl2pPr>
      <a:lvl3pPr marL="715609" algn="l" defTabSz="715609" rtl="0" eaLnBrk="1" latinLnBrk="0" hangingPunct="1">
        <a:defRPr sz="1400" kern="1200">
          <a:solidFill>
            <a:schemeClr val="tx1"/>
          </a:solidFill>
          <a:latin typeface="+mn-lt"/>
          <a:ea typeface="+mn-ea"/>
          <a:cs typeface="+mn-cs"/>
        </a:defRPr>
      </a:lvl3pPr>
      <a:lvl4pPr marL="1073414" algn="l" defTabSz="715609" rtl="0" eaLnBrk="1" latinLnBrk="0" hangingPunct="1">
        <a:defRPr sz="1400" kern="1200">
          <a:solidFill>
            <a:schemeClr val="tx1"/>
          </a:solidFill>
          <a:latin typeface="+mn-lt"/>
          <a:ea typeface="+mn-ea"/>
          <a:cs typeface="+mn-cs"/>
        </a:defRPr>
      </a:lvl4pPr>
      <a:lvl5pPr marL="1431219" algn="l" defTabSz="715609" rtl="0" eaLnBrk="1" latinLnBrk="0" hangingPunct="1">
        <a:defRPr sz="1400" kern="1200">
          <a:solidFill>
            <a:schemeClr val="tx1"/>
          </a:solidFill>
          <a:latin typeface="+mn-lt"/>
          <a:ea typeface="+mn-ea"/>
          <a:cs typeface="+mn-cs"/>
        </a:defRPr>
      </a:lvl5pPr>
      <a:lvl6pPr marL="1789024" algn="l" defTabSz="715609" rtl="0" eaLnBrk="1" latinLnBrk="0" hangingPunct="1">
        <a:defRPr sz="1400" kern="1200">
          <a:solidFill>
            <a:schemeClr val="tx1"/>
          </a:solidFill>
          <a:latin typeface="+mn-lt"/>
          <a:ea typeface="+mn-ea"/>
          <a:cs typeface="+mn-cs"/>
        </a:defRPr>
      </a:lvl6pPr>
      <a:lvl7pPr marL="2146828" algn="l" defTabSz="715609" rtl="0" eaLnBrk="1" latinLnBrk="0" hangingPunct="1">
        <a:defRPr sz="1400" kern="1200">
          <a:solidFill>
            <a:schemeClr val="tx1"/>
          </a:solidFill>
          <a:latin typeface="+mn-lt"/>
          <a:ea typeface="+mn-ea"/>
          <a:cs typeface="+mn-cs"/>
        </a:defRPr>
      </a:lvl7pPr>
      <a:lvl8pPr marL="2504633" algn="l" defTabSz="715609" rtl="0" eaLnBrk="1" latinLnBrk="0" hangingPunct="1">
        <a:defRPr sz="1400" kern="1200">
          <a:solidFill>
            <a:schemeClr val="tx1"/>
          </a:solidFill>
          <a:latin typeface="+mn-lt"/>
          <a:ea typeface="+mn-ea"/>
          <a:cs typeface="+mn-cs"/>
        </a:defRPr>
      </a:lvl8pPr>
      <a:lvl9pPr marL="2862438" algn="l" defTabSz="71560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i.org/sn_uploads/document/Tool-Sheet---How-to-use-the-protection-guidance-toolkit.pdf" TargetMode="External"/><Relationship Id="rId2" Type="http://schemas.openxmlformats.org/officeDocument/2006/relationships/hyperlink" Target="https://www.hi.org/sn_uploads/document/240408-Guidance-for-adapting-protection-assessment-tools-VF-Low-barrier.xlsx" TargetMode="External"/><Relationship Id="rId1" Type="http://schemas.openxmlformats.org/officeDocument/2006/relationships/slideLayout" Target="../slideLayouts/slideLayout6.xml"/><Relationship Id="rId4" Type="http://schemas.openxmlformats.org/officeDocument/2006/relationships/hyperlink" Target="https://www.hi.org/sn_uploads/document/accessible-flyer-FG2A-web.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forms.office.com/Pages/ResponsePage.aspx?id=xKH9Q_1OmkGnR0SNKHdz8BHCXn6GFKhIukWF5C7mX_JUNFhJWDM5NDFKQVZZMzYxTlRSSllPRUk5Ni4u"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mailto:i.mulunda@hi.org" TargetMode="External"/><Relationship Id="rId5" Type="http://schemas.openxmlformats.org/officeDocument/2006/relationships/hyperlink" Target="mailto:g.scirocco@hi.org" TargetMode="External"/><Relationship Id="rId4" Type="http://schemas.openxmlformats.org/officeDocument/2006/relationships/hyperlink" Target="mailto:u.last@hi.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2B809DB-F213-4244-9BF4-F48B3F121231}"/>
              </a:ext>
            </a:extLst>
          </p:cNvPr>
          <p:cNvSpPr>
            <a:spLocks noGrp="1"/>
          </p:cNvSpPr>
          <p:nvPr>
            <p:ph type="title" idx="4294967295"/>
          </p:nvPr>
        </p:nvSpPr>
        <p:spPr>
          <a:xfrm>
            <a:off x="994102" y="3426845"/>
            <a:ext cx="7155795" cy="696527"/>
          </a:xfrm>
        </p:spPr>
        <p:txBody>
          <a:bodyPr>
            <a:normAutofit fontScale="90000"/>
          </a:bodyPr>
          <a:lstStyle/>
          <a:p>
            <a:pPr algn="ctr"/>
            <a:r>
              <a:rPr lang="en-GB" dirty="0">
                <a:solidFill>
                  <a:schemeClr val="bg1"/>
                </a:solidFill>
                <a:latin typeface="+mn-lt"/>
                <a:ea typeface="+mn-ea"/>
                <a:cs typeface="+mn-cs"/>
              </a:rPr>
              <a:t>‘From Guidelines to Action’ </a:t>
            </a:r>
            <a:r>
              <a:rPr lang="en-GB">
                <a:solidFill>
                  <a:schemeClr val="bg1"/>
                </a:solidFill>
                <a:latin typeface="+mn-lt"/>
                <a:ea typeface="+mn-ea"/>
                <a:cs typeface="+mn-cs"/>
              </a:rPr>
              <a:t>(FG2A</a:t>
            </a:r>
            <a:r>
              <a:rPr lang="en-GB" dirty="0">
                <a:solidFill>
                  <a:schemeClr val="bg1"/>
                </a:solidFill>
                <a:latin typeface="+mn-lt"/>
                <a:ea typeface="+mn-ea"/>
                <a:cs typeface="+mn-cs"/>
              </a:rPr>
              <a:t>)</a:t>
            </a:r>
            <a:br>
              <a:rPr lang="en-GB">
                <a:solidFill>
                  <a:schemeClr val="bg1"/>
                </a:solidFill>
                <a:latin typeface="+mn-lt"/>
                <a:ea typeface="+mn-ea"/>
                <a:cs typeface="+mn-cs"/>
              </a:rPr>
            </a:br>
            <a:r>
              <a:rPr lang="en-GB">
                <a:solidFill>
                  <a:schemeClr val="bg1"/>
                </a:solidFill>
                <a:latin typeface="+mn-lt"/>
                <a:ea typeface="+mn-ea"/>
                <a:cs typeface="+mn-cs"/>
              </a:rPr>
              <a:t>Webinar: Introducing the </a:t>
            </a:r>
            <a:r>
              <a:rPr lang="en-GB">
                <a:solidFill>
                  <a:schemeClr val="bg1"/>
                </a:solidFill>
              </a:rPr>
              <a:t>Guidance on making protection assessments more disability-inclusive</a:t>
            </a:r>
            <a:br>
              <a:rPr lang="en-GB">
                <a:solidFill>
                  <a:schemeClr val="bg1"/>
                </a:solidFill>
              </a:rPr>
            </a:br>
            <a:endParaRPr lang="fr-FR" dirty="0">
              <a:solidFill>
                <a:schemeClr val="bg1"/>
              </a:solidFill>
              <a:latin typeface="+mn-lt"/>
              <a:ea typeface="+mn-ea"/>
              <a:cs typeface="+mn-cs"/>
            </a:endParaRPr>
          </a:p>
        </p:txBody>
      </p:sp>
      <p:pic>
        <p:nvPicPr>
          <p:cNvPr id="8" name="Picture 7" descr="page34image22495232">
            <a:extLst>
              <a:ext uri="{FF2B5EF4-FFF2-40B4-BE49-F238E27FC236}">
                <a16:creationId xmlns:a16="http://schemas.microsoft.com/office/drawing/2014/main" id="{26D131A2-26B0-0742-AC60-F7A232A1F0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4029" y="4659982"/>
            <a:ext cx="1944216" cy="401291"/>
          </a:xfrm>
          <a:prstGeom prst="rect">
            <a:avLst/>
          </a:prstGeom>
          <a:noFill/>
          <a:ln>
            <a:noFill/>
          </a:ln>
        </p:spPr>
      </p:pic>
      <p:pic>
        <p:nvPicPr>
          <p:cNvPr id="2" name="Picture 1"/>
          <p:cNvPicPr>
            <a:picLocks noChangeAspect="1"/>
          </p:cNvPicPr>
          <p:nvPr/>
        </p:nvPicPr>
        <p:blipFill>
          <a:blip r:embed="rId4"/>
          <a:stretch>
            <a:fillRect/>
          </a:stretch>
        </p:blipFill>
        <p:spPr>
          <a:xfrm>
            <a:off x="6551490" y="4617708"/>
            <a:ext cx="499915" cy="512108"/>
          </a:xfrm>
          <a:prstGeom prst="rect">
            <a:avLst/>
          </a:prstGeom>
        </p:spPr>
      </p:pic>
    </p:spTree>
    <p:extLst>
      <p:ext uri="{BB962C8B-B14F-4D97-AF65-F5344CB8AC3E}">
        <p14:creationId xmlns:p14="http://schemas.microsoft.com/office/powerpoint/2010/main" val="392068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7EAAB-3394-4EF1-DE4D-5A894C6C1E6F}"/>
              </a:ext>
            </a:extLst>
          </p:cNvPr>
          <p:cNvSpPr>
            <a:spLocks noGrp="1"/>
          </p:cNvSpPr>
          <p:nvPr>
            <p:ph type="title"/>
          </p:nvPr>
        </p:nvSpPr>
        <p:spPr/>
        <p:txBody>
          <a:bodyPr>
            <a:normAutofit fontScale="90000"/>
          </a:bodyPr>
          <a:lstStyle/>
          <a:p>
            <a:r>
              <a:rPr lang="de-DE"/>
              <a:t>To review standard operating procedures (SOPs) &amp; related Guidance</a:t>
            </a:r>
          </a:p>
        </p:txBody>
      </p:sp>
      <p:graphicFrame>
        <p:nvGraphicFramePr>
          <p:cNvPr id="9" name="Inhaltsplatzhalter 8">
            <a:extLst>
              <a:ext uri="{FF2B5EF4-FFF2-40B4-BE49-F238E27FC236}">
                <a16:creationId xmlns:a16="http://schemas.microsoft.com/office/drawing/2014/main" id="{6DD893A4-4D8C-B812-BFB4-4DA31D5470CE}"/>
              </a:ext>
            </a:extLst>
          </p:cNvPr>
          <p:cNvGraphicFramePr>
            <a:graphicFrameLocks noGrp="1"/>
          </p:cNvGraphicFramePr>
          <p:nvPr>
            <p:ph idx="1"/>
            <p:extLst>
              <p:ext uri="{D42A27DB-BD31-4B8C-83A1-F6EECF244321}">
                <p14:modId xmlns:p14="http://schemas.microsoft.com/office/powerpoint/2010/main" val="1460688659"/>
              </p:ext>
            </p:extLst>
          </p:nvPr>
        </p:nvGraphicFramePr>
        <p:xfrm>
          <a:off x="492125" y="1401620"/>
          <a:ext cx="8159750" cy="3049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1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0EB15-890F-6ACC-0891-0FC9EB4BE3C6}"/>
              </a:ext>
            </a:extLst>
          </p:cNvPr>
          <p:cNvSpPr>
            <a:spLocks noGrp="1"/>
          </p:cNvSpPr>
          <p:nvPr>
            <p:ph type="title"/>
          </p:nvPr>
        </p:nvSpPr>
        <p:spPr/>
        <p:txBody>
          <a:bodyPr>
            <a:normAutofit fontScale="90000"/>
          </a:bodyPr>
          <a:lstStyle/>
          <a:p>
            <a:r>
              <a:rPr lang="de-DE"/>
              <a:t>To review protection assessment questionnaires</a:t>
            </a:r>
          </a:p>
        </p:txBody>
      </p:sp>
      <p:graphicFrame>
        <p:nvGraphicFramePr>
          <p:cNvPr id="10" name="Diagramm 9">
            <a:extLst>
              <a:ext uri="{FF2B5EF4-FFF2-40B4-BE49-F238E27FC236}">
                <a16:creationId xmlns:a16="http://schemas.microsoft.com/office/drawing/2014/main" id="{5A13B97C-441D-D61E-0CA9-F94FE891AA3F}"/>
              </a:ext>
            </a:extLst>
          </p:cNvPr>
          <p:cNvGraphicFramePr/>
          <p:nvPr>
            <p:extLst>
              <p:ext uri="{D42A27DB-BD31-4B8C-83A1-F6EECF244321}">
                <p14:modId xmlns:p14="http://schemas.microsoft.com/office/powerpoint/2010/main" val="3705761374"/>
              </p:ext>
            </p:extLst>
          </p:nvPr>
        </p:nvGraphicFramePr>
        <p:xfrm>
          <a:off x="507218" y="1221600"/>
          <a:ext cx="8144017" cy="3420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43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AF544-E183-0178-432B-2331CC4126A2}"/>
              </a:ext>
            </a:extLst>
          </p:cNvPr>
          <p:cNvSpPr>
            <a:spLocks noGrp="1"/>
          </p:cNvSpPr>
          <p:nvPr>
            <p:ph type="title"/>
          </p:nvPr>
        </p:nvSpPr>
        <p:spPr/>
        <p:txBody>
          <a:bodyPr>
            <a:normAutofit fontScale="90000"/>
          </a:bodyPr>
          <a:lstStyle/>
          <a:p>
            <a:r>
              <a:rPr lang="de-DE"/>
              <a:t>To review Feedback and Complaint Mechanisms</a:t>
            </a:r>
          </a:p>
        </p:txBody>
      </p:sp>
      <p:graphicFrame>
        <p:nvGraphicFramePr>
          <p:cNvPr id="4" name="Diagramm 3">
            <a:extLst>
              <a:ext uri="{FF2B5EF4-FFF2-40B4-BE49-F238E27FC236}">
                <a16:creationId xmlns:a16="http://schemas.microsoft.com/office/drawing/2014/main" id="{5C128B41-2B36-10D9-1C1A-CC20EF38BF29}"/>
              </a:ext>
            </a:extLst>
          </p:cNvPr>
          <p:cNvGraphicFramePr/>
          <p:nvPr>
            <p:extLst>
              <p:ext uri="{D42A27DB-BD31-4B8C-83A1-F6EECF244321}">
                <p14:modId xmlns:p14="http://schemas.microsoft.com/office/powerpoint/2010/main" val="447776463"/>
              </p:ext>
            </p:extLst>
          </p:nvPr>
        </p:nvGraphicFramePr>
        <p:xfrm>
          <a:off x="431540" y="1491630"/>
          <a:ext cx="8219695" cy="2790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96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AF544-E183-0178-432B-2331CC4126A2}"/>
              </a:ext>
            </a:extLst>
          </p:cNvPr>
          <p:cNvSpPr>
            <a:spLocks noGrp="1"/>
          </p:cNvSpPr>
          <p:nvPr>
            <p:ph type="title"/>
          </p:nvPr>
        </p:nvSpPr>
        <p:spPr/>
        <p:txBody>
          <a:bodyPr>
            <a:normAutofit fontScale="90000"/>
          </a:bodyPr>
          <a:lstStyle/>
          <a:p>
            <a:r>
              <a:rPr lang="de-DE"/>
              <a:t>To review your observation tool and processes</a:t>
            </a:r>
          </a:p>
        </p:txBody>
      </p:sp>
      <p:graphicFrame>
        <p:nvGraphicFramePr>
          <p:cNvPr id="3" name="Diagramm 2">
            <a:extLst>
              <a:ext uri="{FF2B5EF4-FFF2-40B4-BE49-F238E27FC236}">
                <a16:creationId xmlns:a16="http://schemas.microsoft.com/office/drawing/2014/main" id="{5C128B41-2B36-10D9-1C1A-CC20EF38BF29}"/>
              </a:ext>
            </a:extLst>
          </p:cNvPr>
          <p:cNvGraphicFramePr/>
          <p:nvPr>
            <p:extLst>
              <p:ext uri="{D42A27DB-BD31-4B8C-83A1-F6EECF244321}">
                <p14:modId xmlns:p14="http://schemas.microsoft.com/office/powerpoint/2010/main" val="408019802"/>
              </p:ext>
            </p:extLst>
          </p:nvPr>
        </p:nvGraphicFramePr>
        <p:xfrm>
          <a:off x="500498" y="1176595"/>
          <a:ext cx="8219694" cy="315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01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picture of a table, starting with row on introduction on the Review Grid, followed by rows detailing steps to take to use this review grid, followed by a table containing different columns for the review">
            <a:extLst>
              <a:ext uri="{FF2B5EF4-FFF2-40B4-BE49-F238E27FC236}">
                <a16:creationId xmlns:a16="http://schemas.microsoft.com/office/drawing/2014/main" id="{CB1B6C45-5DF3-F9F9-47F1-84C77D61D98B}"/>
              </a:ext>
            </a:extLst>
          </p:cNvPr>
          <p:cNvPicPr>
            <a:picLocks noChangeAspect="1"/>
          </p:cNvPicPr>
          <p:nvPr/>
        </p:nvPicPr>
        <p:blipFill rotWithShape="1">
          <a:blip r:embed="rId2"/>
          <a:srcRect l="1273" t="29000" r="50642" b="8875"/>
          <a:stretch/>
        </p:blipFill>
        <p:spPr>
          <a:xfrm>
            <a:off x="2681790" y="276494"/>
            <a:ext cx="6239473" cy="4590511"/>
          </a:xfrm>
          <a:prstGeom prst="rect">
            <a:avLst/>
          </a:prstGeom>
        </p:spPr>
      </p:pic>
      <p:sp>
        <p:nvSpPr>
          <p:cNvPr id="6" name="Geschweifte Klammer links 5">
            <a:extLst>
              <a:ext uri="{FF2B5EF4-FFF2-40B4-BE49-F238E27FC236}">
                <a16:creationId xmlns:a16="http://schemas.microsoft.com/office/drawing/2014/main" id="{7C85F786-FC5E-49D1-B222-62DDF733D85A}"/>
              </a:ext>
            </a:extLst>
          </p:cNvPr>
          <p:cNvSpPr/>
          <p:nvPr/>
        </p:nvSpPr>
        <p:spPr>
          <a:xfrm>
            <a:off x="2411760" y="276494"/>
            <a:ext cx="270030" cy="1440161"/>
          </a:xfrm>
          <a:prstGeom prst="leftBrace">
            <a:avLst>
              <a:gd name="adj1" fmla="val 8333"/>
              <a:gd name="adj2" fmla="val 7135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Geschweifte Klammer links 6">
            <a:extLst>
              <a:ext uri="{FF2B5EF4-FFF2-40B4-BE49-F238E27FC236}">
                <a16:creationId xmlns:a16="http://schemas.microsoft.com/office/drawing/2014/main" id="{CCA81B8E-6272-FD19-90DF-E9B10ABB6661}"/>
              </a:ext>
            </a:extLst>
          </p:cNvPr>
          <p:cNvSpPr/>
          <p:nvPr/>
        </p:nvSpPr>
        <p:spPr>
          <a:xfrm>
            <a:off x="2411760" y="1806665"/>
            <a:ext cx="270030" cy="126014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links 7">
            <a:extLst>
              <a:ext uri="{FF2B5EF4-FFF2-40B4-BE49-F238E27FC236}">
                <a16:creationId xmlns:a16="http://schemas.microsoft.com/office/drawing/2014/main" id="{2B2CA1F9-AF31-146B-6834-B7C65C400C68}"/>
              </a:ext>
            </a:extLst>
          </p:cNvPr>
          <p:cNvSpPr/>
          <p:nvPr/>
        </p:nvSpPr>
        <p:spPr>
          <a:xfrm>
            <a:off x="2408539" y="3201819"/>
            <a:ext cx="270030" cy="1440161"/>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95DB2447-AAAF-CADF-7D11-CEED395AA639}"/>
              </a:ext>
            </a:extLst>
          </p:cNvPr>
          <p:cNvSpPr txBox="1"/>
          <p:nvPr/>
        </p:nvSpPr>
        <p:spPr>
          <a:xfrm>
            <a:off x="754794" y="996865"/>
            <a:ext cx="1521951" cy="584775"/>
          </a:xfrm>
          <a:custGeom>
            <a:avLst/>
            <a:gdLst>
              <a:gd name="connsiteX0" fmla="*/ 0 w 1521951"/>
              <a:gd name="connsiteY0" fmla="*/ 0 h 584775"/>
              <a:gd name="connsiteX1" fmla="*/ 537756 w 1521951"/>
              <a:gd name="connsiteY1" fmla="*/ 0 h 584775"/>
              <a:gd name="connsiteX2" fmla="*/ 999414 w 1521951"/>
              <a:gd name="connsiteY2" fmla="*/ 0 h 584775"/>
              <a:gd name="connsiteX3" fmla="*/ 1521951 w 1521951"/>
              <a:gd name="connsiteY3" fmla="*/ 0 h 584775"/>
              <a:gd name="connsiteX4" fmla="*/ 1521951 w 1521951"/>
              <a:gd name="connsiteY4" fmla="*/ 584775 h 584775"/>
              <a:gd name="connsiteX5" fmla="*/ 1029854 w 1521951"/>
              <a:gd name="connsiteY5" fmla="*/ 584775 h 584775"/>
              <a:gd name="connsiteX6" fmla="*/ 568195 w 1521951"/>
              <a:gd name="connsiteY6" fmla="*/ 584775 h 584775"/>
              <a:gd name="connsiteX7" fmla="*/ 0 w 1521951"/>
              <a:gd name="connsiteY7" fmla="*/ 584775 h 584775"/>
              <a:gd name="connsiteX8" fmla="*/ 0 w 1521951"/>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951" h="584775" extrusionOk="0">
                <a:moveTo>
                  <a:pt x="0" y="0"/>
                </a:moveTo>
                <a:cubicBezTo>
                  <a:pt x="248060" y="-22281"/>
                  <a:pt x="346270" y="30031"/>
                  <a:pt x="537756" y="0"/>
                </a:cubicBezTo>
                <a:cubicBezTo>
                  <a:pt x="729242" y="-30031"/>
                  <a:pt x="861693" y="44841"/>
                  <a:pt x="999414" y="0"/>
                </a:cubicBezTo>
                <a:cubicBezTo>
                  <a:pt x="1137135" y="-44841"/>
                  <a:pt x="1310699" y="31802"/>
                  <a:pt x="1521951" y="0"/>
                </a:cubicBezTo>
                <a:cubicBezTo>
                  <a:pt x="1535332" y="291049"/>
                  <a:pt x="1506729" y="442091"/>
                  <a:pt x="1521951" y="584775"/>
                </a:cubicBezTo>
                <a:cubicBezTo>
                  <a:pt x="1355987" y="640778"/>
                  <a:pt x="1161954" y="556284"/>
                  <a:pt x="1029854" y="584775"/>
                </a:cubicBezTo>
                <a:cubicBezTo>
                  <a:pt x="897754" y="613266"/>
                  <a:pt x="780761" y="571407"/>
                  <a:pt x="568195" y="584775"/>
                </a:cubicBezTo>
                <a:cubicBezTo>
                  <a:pt x="355629" y="598143"/>
                  <a:pt x="143438" y="518150"/>
                  <a:pt x="0" y="584775"/>
                </a:cubicBezTo>
                <a:cubicBezTo>
                  <a:pt x="-43194" y="442320"/>
                  <a:pt x="11824" y="198590"/>
                  <a:pt x="0" y="0"/>
                </a:cubicBezTo>
                <a:close/>
              </a:path>
            </a:pathLst>
          </a:custGeom>
          <a:noFill/>
          <a:ln>
            <a:solidFill>
              <a:srgbClr val="C00000"/>
            </a:solidFill>
            <a:extLst>
              <a:ext uri="{C807C97D-BFC1-408E-A445-0C87EB9F89A2}">
                <ask:lineSketchStyleProps xmlns:ask="http://schemas.microsoft.com/office/drawing/2018/sketchyshapes" sd="2511079867">
                  <a:prstGeom prst="rect">
                    <a:avLst/>
                  </a:prstGeom>
                  <ask:type>
                    <ask:lineSketchScribble/>
                  </ask:type>
                </ask:lineSketchStyleProps>
              </a:ext>
            </a:extLst>
          </a:ln>
        </p:spPr>
        <p:txBody>
          <a:bodyPr wrap="square" rtlCol="0">
            <a:spAutoFit/>
          </a:bodyPr>
          <a:lstStyle/>
          <a:p>
            <a:r>
              <a:rPr lang="de-DE" b="1">
                <a:solidFill>
                  <a:srgbClr val="C00000"/>
                </a:solidFill>
              </a:rPr>
              <a:t>Background of this tab</a:t>
            </a:r>
          </a:p>
        </p:txBody>
      </p:sp>
      <p:sp>
        <p:nvSpPr>
          <p:cNvPr id="10" name="Textfeld 9">
            <a:extLst>
              <a:ext uri="{FF2B5EF4-FFF2-40B4-BE49-F238E27FC236}">
                <a16:creationId xmlns:a16="http://schemas.microsoft.com/office/drawing/2014/main" id="{D8D01E12-87EE-6900-C13D-3749F4A7E6E6}"/>
              </a:ext>
            </a:extLst>
          </p:cNvPr>
          <p:cNvSpPr txBox="1"/>
          <p:nvPr/>
        </p:nvSpPr>
        <p:spPr>
          <a:xfrm>
            <a:off x="754506" y="2144347"/>
            <a:ext cx="1586373" cy="584775"/>
          </a:xfrm>
          <a:custGeom>
            <a:avLst/>
            <a:gdLst>
              <a:gd name="connsiteX0" fmla="*/ 0 w 1586373"/>
              <a:gd name="connsiteY0" fmla="*/ 0 h 584775"/>
              <a:gd name="connsiteX1" fmla="*/ 544655 w 1586373"/>
              <a:gd name="connsiteY1" fmla="*/ 0 h 584775"/>
              <a:gd name="connsiteX2" fmla="*/ 1025855 w 1586373"/>
              <a:gd name="connsiteY2" fmla="*/ 0 h 584775"/>
              <a:gd name="connsiteX3" fmla="*/ 1586373 w 1586373"/>
              <a:gd name="connsiteY3" fmla="*/ 0 h 584775"/>
              <a:gd name="connsiteX4" fmla="*/ 1586373 w 1586373"/>
              <a:gd name="connsiteY4" fmla="*/ 584775 h 584775"/>
              <a:gd name="connsiteX5" fmla="*/ 1105173 w 1586373"/>
              <a:gd name="connsiteY5" fmla="*/ 584775 h 584775"/>
              <a:gd name="connsiteX6" fmla="*/ 592246 w 1586373"/>
              <a:gd name="connsiteY6" fmla="*/ 584775 h 584775"/>
              <a:gd name="connsiteX7" fmla="*/ 0 w 1586373"/>
              <a:gd name="connsiteY7" fmla="*/ 584775 h 584775"/>
              <a:gd name="connsiteX8" fmla="*/ 0 w 1586373"/>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373" h="584775" extrusionOk="0">
                <a:moveTo>
                  <a:pt x="0" y="0"/>
                </a:moveTo>
                <a:cubicBezTo>
                  <a:pt x="126351" y="-65041"/>
                  <a:pt x="348685" y="64616"/>
                  <a:pt x="544655" y="0"/>
                </a:cubicBezTo>
                <a:cubicBezTo>
                  <a:pt x="740626" y="-64616"/>
                  <a:pt x="844374" y="16102"/>
                  <a:pt x="1025855" y="0"/>
                </a:cubicBezTo>
                <a:cubicBezTo>
                  <a:pt x="1207336" y="-16102"/>
                  <a:pt x="1328056" y="22421"/>
                  <a:pt x="1586373" y="0"/>
                </a:cubicBezTo>
                <a:cubicBezTo>
                  <a:pt x="1645418" y="228791"/>
                  <a:pt x="1536215" y="463531"/>
                  <a:pt x="1586373" y="584775"/>
                </a:cubicBezTo>
                <a:cubicBezTo>
                  <a:pt x="1380457" y="633958"/>
                  <a:pt x="1340886" y="579842"/>
                  <a:pt x="1105173" y="584775"/>
                </a:cubicBezTo>
                <a:cubicBezTo>
                  <a:pt x="869460" y="589708"/>
                  <a:pt x="829200" y="546072"/>
                  <a:pt x="592246" y="584775"/>
                </a:cubicBezTo>
                <a:cubicBezTo>
                  <a:pt x="355292" y="623478"/>
                  <a:pt x="211170" y="538014"/>
                  <a:pt x="0" y="584775"/>
                </a:cubicBezTo>
                <a:cubicBezTo>
                  <a:pt x="-26842" y="322736"/>
                  <a:pt x="12897" y="138185"/>
                  <a:pt x="0" y="0"/>
                </a:cubicBezTo>
                <a:close/>
              </a:path>
            </a:pathLst>
          </a:custGeom>
          <a:noFill/>
          <a:ln>
            <a:solidFill>
              <a:srgbClr val="C00000"/>
            </a:solidFill>
            <a:extLst>
              <a:ext uri="{C807C97D-BFC1-408E-A445-0C87EB9F89A2}">
                <ask:lineSketchStyleProps xmlns:ask="http://schemas.microsoft.com/office/drawing/2018/sketchyshapes" sd="4162236799">
                  <a:prstGeom prst="rect">
                    <a:avLst/>
                  </a:prstGeom>
                  <ask:type>
                    <ask:lineSketchScribble/>
                  </ask:type>
                </ask:lineSketchStyleProps>
              </a:ext>
            </a:extLst>
          </a:ln>
        </p:spPr>
        <p:txBody>
          <a:bodyPr wrap="square" rtlCol="0">
            <a:spAutoFit/>
          </a:bodyPr>
          <a:lstStyle/>
          <a:p>
            <a:r>
              <a:rPr lang="de-DE" b="1">
                <a:solidFill>
                  <a:srgbClr val="C00000"/>
                </a:solidFill>
              </a:rPr>
              <a:t>Recommended steps </a:t>
            </a:r>
          </a:p>
        </p:txBody>
      </p:sp>
      <p:sp>
        <p:nvSpPr>
          <p:cNvPr id="11" name="Textfeld 10">
            <a:extLst>
              <a:ext uri="{FF2B5EF4-FFF2-40B4-BE49-F238E27FC236}">
                <a16:creationId xmlns:a16="http://schemas.microsoft.com/office/drawing/2014/main" id="{6F92003A-BE73-B96A-65B7-0EBDB15DD99A}"/>
              </a:ext>
            </a:extLst>
          </p:cNvPr>
          <p:cNvSpPr txBox="1"/>
          <p:nvPr/>
        </p:nvSpPr>
        <p:spPr>
          <a:xfrm>
            <a:off x="746575" y="3629511"/>
            <a:ext cx="1521951" cy="338554"/>
          </a:xfrm>
          <a:custGeom>
            <a:avLst/>
            <a:gdLst>
              <a:gd name="connsiteX0" fmla="*/ 0 w 1521951"/>
              <a:gd name="connsiteY0" fmla="*/ 0 h 338554"/>
              <a:gd name="connsiteX1" fmla="*/ 476878 w 1521951"/>
              <a:gd name="connsiteY1" fmla="*/ 0 h 338554"/>
              <a:gd name="connsiteX2" fmla="*/ 999414 w 1521951"/>
              <a:gd name="connsiteY2" fmla="*/ 0 h 338554"/>
              <a:gd name="connsiteX3" fmla="*/ 1521951 w 1521951"/>
              <a:gd name="connsiteY3" fmla="*/ 0 h 338554"/>
              <a:gd name="connsiteX4" fmla="*/ 1521951 w 1521951"/>
              <a:gd name="connsiteY4" fmla="*/ 338554 h 338554"/>
              <a:gd name="connsiteX5" fmla="*/ 984195 w 1521951"/>
              <a:gd name="connsiteY5" fmla="*/ 338554 h 338554"/>
              <a:gd name="connsiteX6" fmla="*/ 446439 w 1521951"/>
              <a:gd name="connsiteY6" fmla="*/ 338554 h 338554"/>
              <a:gd name="connsiteX7" fmla="*/ 0 w 1521951"/>
              <a:gd name="connsiteY7" fmla="*/ 338554 h 338554"/>
              <a:gd name="connsiteX8" fmla="*/ 0 w 1521951"/>
              <a:gd name="connsiteY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951" h="338554" extrusionOk="0">
                <a:moveTo>
                  <a:pt x="0" y="0"/>
                </a:moveTo>
                <a:cubicBezTo>
                  <a:pt x="161252" y="-35613"/>
                  <a:pt x="371218" y="23642"/>
                  <a:pt x="476878" y="0"/>
                </a:cubicBezTo>
                <a:cubicBezTo>
                  <a:pt x="582538" y="-23642"/>
                  <a:pt x="857313" y="5661"/>
                  <a:pt x="999414" y="0"/>
                </a:cubicBezTo>
                <a:cubicBezTo>
                  <a:pt x="1141515" y="-5661"/>
                  <a:pt x="1340920" y="31811"/>
                  <a:pt x="1521951" y="0"/>
                </a:cubicBezTo>
                <a:cubicBezTo>
                  <a:pt x="1560753" y="160343"/>
                  <a:pt x="1491927" y="213630"/>
                  <a:pt x="1521951" y="338554"/>
                </a:cubicBezTo>
                <a:cubicBezTo>
                  <a:pt x="1384609" y="370308"/>
                  <a:pt x="1179345" y="291018"/>
                  <a:pt x="984195" y="338554"/>
                </a:cubicBezTo>
                <a:cubicBezTo>
                  <a:pt x="789045" y="386090"/>
                  <a:pt x="571853" y="329394"/>
                  <a:pt x="446439" y="338554"/>
                </a:cubicBezTo>
                <a:cubicBezTo>
                  <a:pt x="321025" y="347714"/>
                  <a:pt x="140372" y="317160"/>
                  <a:pt x="0" y="338554"/>
                </a:cubicBezTo>
                <a:cubicBezTo>
                  <a:pt x="-31793" y="240018"/>
                  <a:pt x="23078" y="114696"/>
                  <a:pt x="0" y="0"/>
                </a:cubicBezTo>
                <a:close/>
              </a:path>
            </a:pathLst>
          </a:custGeom>
          <a:noFill/>
          <a:ln>
            <a:solidFill>
              <a:srgbClr val="C00000"/>
            </a:solidFill>
            <a:extLst>
              <a:ext uri="{C807C97D-BFC1-408E-A445-0C87EB9F89A2}">
                <ask:lineSketchStyleProps xmlns:ask="http://schemas.microsoft.com/office/drawing/2018/sketchyshapes" sd="3036236245">
                  <a:prstGeom prst="rect">
                    <a:avLst/>
                  </a:prstGeom>
                  <ask:type>
                    <ask:lineSketchScribble/>
                  </ask:type>
                </ask:lineSketchStyleProps>
              </a:ext>
            </a:extLst>
          </a:ln>
        </p:spPr>
        <p:txBody>
          <a:bodyPr wrap="square" rtlCol="0">
            <a:spAutoFit/>
          </a:bodyPr>
          <a:lstStyle/>
          <a:p>
            <a:r>
              <a:rPr lang="de-DE" b="1">
                <a:solidFill>
                  <a:srgbClr val="C00000"/>
                </a:solidFill>
              </a:rPr>
              <a:t>Review Grid</a:t>
            </a:r>
          </a:p>
        </p:txBody>
      </p:sp>
      <p:sp>
        <p:nvSpPr>
          <p:cNvPr id="2" name="Textfeld 1">
            <a:extLst>
              <a:ext uri="{FF2B5EF4-FFF2-40B4-BE49-F238E27FC236}">
                <a16:creationId xmlns:a16="http://schemas.microsoft.com/office/drawing/2014/main" id="{8EFC4FFD-F07C-EDED-075E-4037E41B0F14}"/>
              </a:ext>
            </a:extLst>
          </p:cNvPr>
          <p:cNvSpPr txBox="1"/>
          <p:nvPr/>
        </p:nvSpPr>
        <p:spPr>
          <a:xfrm>
            <a:off x="222737" y="197954"/>
            <a:ext cx="2324038" cy="646331"/>
          </a:xfrm>
          <a:prstGeom prst="rect">
            <a:avLst/>
          </a:prstGeom>
          <a:noFill/>
        </p:spPr>
        <p:txBody>
          <a:bodyPr wrap="square" rtlCol="0">
            <a:spAutoFit/>
          </a:bodyPr>
          <a:lstStyle/>
          <a:p>
            <a:r>
              <a:rPr lang="de-DE" sz="1800" b="1">
                <a:solidFill>
                  <a:schemeClr val="accent1"/>
                </a:solidFill>
              </a:rPr>
              <a:t>Structure of Review Grids </a:t>
            </a:r>
          </a:p>
        </p:txBody>
      </p:sp>
    </p:spTree>
    <p:extLst>
      <p:ext uri="{BB962C8B-B14F-4D97-AF65-F5344CB8AC3E}">
        <p14:creationId xmlns:p14="http://schemas.microsoft.com/office/powerpoint/2010/main" val="172988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42E1F-E80B-AD67-5C3F-0810052FA1AB}"/>
              </a:ext>
            </a:extLst>
          </p:cNvPr>
          <p:cNvSpPr>
            <a:spLocks noGrp="1"/>
          </p:cNvSpPr>
          <p:nvPr>
            <p:ph type="title"/>
          </p:nvPr>
        </p:nvSpPr>
        <p:spPr>
          <a:xfrm>
            <a:off x="492724" y="301208"/>
            <a:ext cx="8158468" cy="696527"/>
          </a:xfrm>
        </p:spPr>
        <p:txBody>
          <a:bodyPr/>
          <a:lstStyle/>
          <a:p>
            <a:r>
              <a:rPr lang="de-DE"/>
              <a:t>Structure of Review Grids </a:t>
            </a:r>
          </a:p>
        </p:txBody>
      </p:sp>
      <p:pic>
        <p:nvPicPr>
          <p:cNvPr id="4" name="Grafik 3" descr="Snapshot photogram showing the table of the review grids with different columns, that contain A) REview Questions, B) Recommended Good Practice, C) Scoring section, D) Space to list the Gaps, E) Reference for Good PRactices, D) space for notes on how to address the gaps">
            <a:extLst>
              <a:ext uri="{FF2B5EF4-FFF2-40B4-BE49-F238E27FC236}">
                <a16:creationId xmlns:a16="http://schemas.microsoft.com/office/drawing/2014/main" id="{2FA8F362-164B-6CCC-5A38-07E4A3DF78F3}"/>
              </a:ext>
            </a:extLst>
          </p:cNvPr>
          <p:cNvPicPr>
            <a:picLocks noChangeAspect="1"/>
          </p:cNvPicPr>
          <p:nvPr/>
        </p:nvPicPr>
        <p:blipFill rotWithShape="1">
          <a:blip r:embed="rId2"/>
          <a:srcRect l="1273" t="67372" r="50642" b="8875"/>
          <a:stretch/>
        </p:blipFill>
        <p:spPr>
          <a:xfrm>
            <a:off x="492724" y="2219648"/>
            <a:ext cx="8158467" cy="2295017"/>
          </a:xfrm>
          <a:prstGeom prst="rect">
            <a:avLst/>
          </a:prstGeom>
        </p:spPr>
      </p:pic>
      <p:sp>
        <p:nvSpPr>
          <p:cNvPr id="6" name="Geschweifte Klammer links 5">
            <a:extLst>
              <a:ext uri="{FF2B5EF4-FFF2-40B4-BE49-F238E27FC236}">
                <a16:creationId xmlns:a16="http://schemas.microsoft.com/office/drawing/2014/main" id="{32F070D0-F663-05BF-4BE2-8027F3ABCD5B}"/>
              </a:ext>
            </a:extLst>
          </p:cNvPr>
          <p:cNvSpPr/>
          <p:nvPr/>
        </p:nvSpPr>
        <p:spPr>
          <a:xfrm rot="5400000">
            <a:off x="934684" y="1499720"/>
            <a:ext cx="315036" cy="1198955"/>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Geschweifte Klammer links 6">
            <a:extLst>
              <a:ext uri="{FF2B5EF4-FFF2-40B4-BE49-F238E27FC236}">
                <a16:creationId xmlns:a16="http://schemas.microsoft.com/office/drawing/2014/main" id="{584BC6E1-FBE4-A923-9207-8DF26EEBB503}"/>
              </a:ext>
            </a:extLst>
          </p:cNvPr>
          <p:cNvSpPr/>
          <p:nvPr/>
        </p:nvSpPr>
        <p:spPr>
          <a:xfrm rot="5400000">
            <a:off x="2411758" y="1311612"/>
            <a:ext cx="315038" cy="157517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links 7">
            <a:extLst>
              <a:ext uri="{FF2B5EF4-FFF2-40B4-BE49-F238E27FC236}">
                <a16:creationId xmlns:a16="http://schemas.microsoft.com/office/drawing/2014/main" id="{7A6AA62A-2E83-E33A-6996-B1F94B7E8E71}"/>
              </a:ext>
            </a:extLst>
          </p:cNvPr>
          <p:cNvSpPr/>
          <p:nvPr/>
        </p:nvSpPr>
        <p:spPr>
          <a:xfrm rot="5400000">
            <a:off x="3577551" y="1790576"/>
            <a:ext cx="315038" cy="593740"/>
          </a:xfrm>
          <a:prstGeom prst="leftBrace">
            <a:avLst>
              <a:gd name="adj1" fmla="val 8333"/>
              <a:gd name="adj2" fmla="val 2759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Geschweifte Klammer links 8">
            <a:extLst>
              <a:ext uri="{FF2B5EF4-FFF2-40B4-BE49-F238E27FC236}">
                <a16:creationId xmlns:a16="http://schemas.microsoft.com/office/drawing/2014/main" id="{21EA209A-51BA-C16A-FE1D-2137B959E114}"/>
              </a:ext>
            </a:extLst>
          </p:cNvPr>
          <p:cNvSpPr/>
          <p:nvPr/>
        </p:nvSpPr>
        <p:spPr>
          <a:xfrm rot="5400000">
            <a:off x="4905199" y="1145409"/>
            <a:ext cx="315038" cy="189888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Geschweifte Klammer links 9">
            <a:extLst>
              <a:ext uri="{FF2B5EF4-FFF2-40B4-BE49-F238E27FC236}">
                <a16:creationId xmlns:a16="http://schemas.microsoft.com/office/drawing/2014/main" id="{A1A905C7-F792-81F8-5611-4DA9179AED29}"/>
              </a:ext>
            </a:extLst>
          </p:cNvPr>
          <p:cNvSpPr/>
          <p:nvPr/>
        </p:nvSpPr>
        <p:spPr>
          <a:xfrm rot="5400000">
            <a:off x="6494360" y="1519437"/>
            <a:ext cx="315039" cy="115083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Geschweifte Klammer links 10">
            <a:extLst>
              <a:ext uri="{FF2B5EF4-FFF2-40B4-BE49-F238E27FC236}">
                <a16:creationId xmlns:a16="http://schemas.microsoft.com/office/drawing/2014/main" id="{A45EB2E8-B3A7-9600-7939-581273C4BBC1}"/>
              </a:ext>
            </a:extLst>
          </p:cNvPr>
          <p:cNvSpPr/>
          <p:nvPr/>
        </p:nvSpPr>
        <p:spPr>
          <a:xfrm rot="5400000">
            <a:off x="7781423" y="1456351"/>
            <a:ext cx="306198" cy="1285846"/>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404DE884-D942-5A7B-4AFF-34714F7BC534}"/>
              </a:ext>
            </a:extLst>
          </p:cNvPr>
          <p:cNvSpPr txBox="1"/>
          <p:nvPr/>
        </p:nvSpPr>
        <p:spPr>
          <a:xfrm>
            <a:off x="483202" y="1105910"/>
            <a:ext cx="1198956" cy="584775"/>
          </a:xfrm>
          <a:custGeom>
            <a:avLst/>
            <a:gdLst>
              <a:gd name="connsiteX0" fmla="*/ 0 w 1198956"/>
              <a:gd name="connsiteY0" fmla="*/ 0 h 584775"/>
              <a:gd name="connsiteX1" fmla="*/ 587488 w 1198956"/>
              <a:gd name="connsiteY1" fmla="*/ 0 h 584775"/>
              <a:gd name="connsiteX2" fmla="*/ 1198956 w 1198956"/>
              <a:gd name="connsiteY2" fmla="*/ 0 h 584775"/>
              <a:gd name="connsiteX3" fmla="*/ 1198956 w 1198956"/>
              <a:gd name="connsiteY3" fmla="*/ 584775 h 584775"/>
              <a:gd name="connsiteX4" fmla="*/ 599478 w 1198956"/>
              <a:gd name="connsiteY4" fmla="*/ 584775 h 584775"/>
              <a:gd name="connsiteX5" fmla="*/ 0 w 1198956"/>
              <a:gd name="connsiteY5" fmla="*/ 584775 h 584775"/>
              <a:gd name="connsiteX6" fmla="*/ 0 w 1198956"/>
              <a:gd name="connsiteY6"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56" h="584775" extrusionOk="0">
                <a:moveTo>
                  <a:pt x="0" y="0"/>
                </a:moveTo>
                <a:cubicBezTo>
                  <a:pt x="195809" y="-26876"/>
                  <a:pt x="362328" y="8178"/>
                  <a:pt x="587488" y="0"/>
                </a:cubicBezTo>
                <a:cubicBezTo>
                  <a:pt x="812648" y="-8178"/>
                  <a:pt x="1071545" y="-2013"/>
                  <a:pt x="1198956" y="0"/>
                </a:cubicBezTo>
                <a:cubicBezTo>
                  <a:pt x="1182101" y="133550"/>
                  <a:pt x="1197483" y="462464"/>
                  <a:pt x="1198956" y="584775"/>
                </a:cubicBezTo>
                <a:cubicBezTo>
                  <a:pt x="928125" y="607663"/>
                  <a:pt x="849928" y="564422"/>
                  <a:pt x="599478" y="584775"/>
                </a:cubicBezTo>
                <a:cubicBezTo>
                  <a:pt x="349028" y="605128"/>
                  <a:pt x="173960" y="586831"/>
                  <a:pt x="0" y="584775"/>
                </a:cubicBezTo>
                <a:cubicBezTo>
                  <a:pt x="-13267" y="350276"/>
                  <a:pt x="24527" y="149449"/>
                  <a:pt x="0" y="0"/>
                </a:cubicBezTo>
                <a:close/>
              </a:path>
            </a:pathLst>
          </a:custGeom>
          <a:noFill/>
          <a:ln>
            <a:solidFill>
              <a:srgbClr val="C00000"/>
            </a:solidFill>
            <a:extLst>
              <a:ext uri="{C807C97D-BFC1-408E-A445-0C87EB9F89A2}">
                <ask:lineSketchStyleProps xmlns:ask="http://schemas.microsoft.com/office/drawing/2018/sketchyshapes" sd="705737247">
                  <a:prstGeom prst="rect">
                    <a:avLst/>
                  </a:prstGeom>
                  <ask:type>
                    <ask:lineSketchFreehand/>
                  </ask:type>
                </ask:lineSketchStyleProps>
              </a:ext>
            </a:extLst>
          </a:ln>
        </p:spPr>
        <p:txBody>
          <a:bodyPr wrap="square" rtlCol="0">
            <a:spAutoFit/>
          </a:bodyPr>
          <a:lstStyle/>
          <a:p>
            <a:pPr algn="ctr"/>
            <a:r>
              <a:rPr lang="de-DE">
                <a:solidFill>
                  <a:srgbClr val="C00000"/>
                </a:solidFill>
              </a:rPr>
              <a:t>Guiding </a:t>
            </a:r>
          </a:p>
          <a:p>
            <a:pPr algn="ctr"/>
            <a:r>
              <a:rPr lang="de-DE">
                <a:solidFill>
                  <a:srgbClr val="C00000"/>
                </a:solidFill>
              </a:rPr>
              <a:t>questions</a:t>
            </a:r>
          </a:p>
        </p:txBody>
      </p:sp>
      <p:sp>
        <p:nvSpPr>
          <p:cNvPr id="13" name="Textfeld 12">
            <a:extLst>
              <a:ext uri="{FF2B5EF4-FFF2-40B4-BE49-F238E27FC236}">
                <a16:creationId xmlns:a16="http://schemas.microsoft.com/office/drawing/2014/main" id="{AC886A90-FC47-7D2A-C9A1-199CD67A2C47}"/>
              </a:ext>
            </a:extLst>
          </p:cNvPr>
          <p:cNvSpPr txBox="1"/>
          <p:nvPr/>
        </p:nvSpPr>
        <p:spPr>
          <a:xfrm>
            <a:off x="1878821" y="1010021"/>
            <a:ext cx="1385088" cy="830997"/>
          </a:xfrm>
          <a:custGeom>
            <a:avLst/>
            <a:gdLst>
              <a:gd name="connsiteX0" fmla="*/ 0 w 1385088"/>
              <a:gd name="connsiteY0" fmla="*/ 0 h 830997"/>
              <a:gd name="connsiteX1" fmla="*/ 692544 w 1385088"/>
              <a:gd name="connsiteY1" fmla="*/ 0 h 830997"/>
              <a:gd name="connsiteX2" fmla="*/ 1385088 w 1385088"/>
              <a:gd name="connsiteY2" fmla="*/ 0 h 830997"/>
              <a:gd name="connsiteX3" fmla="*/ 1385088 w 1385088"/>
              <a:gd name="connsiteY3" fmla="*/ 423808 h 830997"/>
              <a:gd name="connsiteX4" fmla="*/ 1385088 w 1385088"/>
              <a:gd name="connsiteY4" fmla="*/ 830997 h 830997"/>
              <a:gd name="connsiteX5" fmla="*/ 706395 w 1385088"/>
              <a:gd name="connsiteY5" fmla="*/ 830997 h 830997"/>
              <a:gd name="connsiteX6" fmla="*/ 0 w 1385088"/>
              <a:gd name="connsiteY6" fmla="*/ 830997 h 830997"/>
              <a:gd name="connsiteX7" fmla="*/ 0 w 1385088"/>
              <a:gd name="connsiteY7" fmla="*/ 432118 h 830997"/>
              <a:gd name="connsiteX8" fmla="*/ 0 w 1385088"/>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088" h="830997" extrusionOk="0">
                <a:moveTo>
                  <a:pt x="0" y="0"/>
                </a:moveTo>
                <a:cubicBezTo>
                  <a:pt x="181555" y="7343"/>
                  <a:pt x="548890" y="2749"/>
                  <a:pt x="692544" y="0"/>
                </a:cubicBezTo>
                <a:cubicBezTo>
                  <a:pt x="836198" y="-2749"/>
                  <a:pt x="1224184" y="-30390"/>
                  <a:pt x="1385088" y="0"/>
                </a:cubicBezTo>
                <a:cubicBezTo>
                  <a:pt x="1380754" y="142403"/>
                  <a:pt x="1381204" y="238684"/>
                  <a:pt x="1385088" y="423808"/>
                </a:cubicBezTo>
                <a:cubicBezTo>
                  <a:pt x="1388972" y="608932"/>
                  <a:pt x="1382615" y="673112"/>
                  <a:pt x="1385088" y="830997"/>
                </a:cubicBezTo>
                <a:cubicBezTo>
                  <a:pt x="1059524" y="842577"/>
                  <a:pt x="866080" y="864556"/>
                  <a:pt x="706395" y="830997"/>
                </a:cubicBezTo>
                <a:cubicBezTo>
                  <a:pt x="546710" y="797438"/>
                  <a:pt x="312043" y="846702"/>
                  <a:pt x="0" y="830997"/>
                </a:cubicBezTo>
                <a:cubicBezTo>
                  <a:pt x="9129" y="677680"/>
                  <a:pt x="13605" y="609051"/>
                  <a:pt x="0" y="432118"/>
                </a:cubicBezTo>
                <a:cubicBezTo>
                  <a:pt x="-13605" y="255185"/>
                  <a:pt x="-17719" y="134298"/>
                  <a:pt x="0" y="0"/>
                </a:cubicBezTo>
                <a:close/>
              </a:path>
            </a:pathLst>
          </a:custGeom>
          <a:noFill/>
          <a:ln>
            <a:solidFill>
              <a:srgbClr val="C00000"/>
            </a:solidFill>
            <a:extLst>
              <a:ext uri="{C807C97D-BFC1-408E-A445-0C87EB9F89A2}">
                <ask:lineSketchStyleProps xmlns:ask="http://schemas.microsoft.com/office/drawing/2018/sketchyshapes" sd="129709160">
                  <a:prstGeom prst="rect">
                    <a:avLst/>
                  </a:prstGeom>
                  <ask:type>
                    <ask:lineSketchFreehand/>
                  </ask:type>
                </ask:lineSketchStyleProps>
              </a:ext>
            </a:extLst>
          </a:ln>
        </p:spPr>
        <p:txBody>
          <a:bodyPr wrap="square" rtlCol="0">
            <a:spAutoFit/>
          </a:bodyPr>
          <a:lstStyle/>
          <a:p>
            <a:pPr algn="ctr"/>
            <a:r>
              <a:rPr lang="de-DE">
                <a:solidFill>
                  <a:srgbClr val="C00000"/>
                </a:solidFill>
              </a:rPr>
              <a:t>Recommended Good practice</a:t>
            </a:r>
          </a:p>
        </p:txBody>
      </p:sp>
      <p:sp>
        <p:nvSpPr>
          <p:cNvPr id="14" name="Textfeld 13">
            <a:extLst>
              <a:ext uri="{FF2B5EF4-FFF2-40B4-BE49-F238E27FC236}">
                <a16:creationId xmlns:a16="http://schemas.microsoft.com/office/drawing/2014/main" id="{7D490995-E9F4-89D0-81DA-51AE5824C30B}"/>
              </a:ext>
            </a:extLst>
          </p:cNvPr>
          <p:cNvSpPr txBox="1"/>
          <p:nvPr/>
        </p:nvSpPr>
        <p:spPr>
          <a:xfrm>
            <a:off x="4457813" y="1106250"/>
            <a:ext cx="1198956" cy="584775"/>
          </a:xfrm>
          <a:custGeom>
            <a:avLst/>
            <a:gdLst>
              <a:gd name="connsiteX0" fmla="*/ 0 w 1198956"/>
              <a:gd name="connsiteY0" fmla="*/ 0 h 584775"/>
              <a:gd name="connsiteX1" fmla="*/ 599478 w 1198956"/>
              <a:gd name="connsiteY1" fmla="*/ 0 h 584775"/>
              <a:gd name="connsiteX2" fmla="*/ 1198956 w 1198956"/>
              <a:gd name="connsiteY2" fmla="*/ 0 h 584775"/>
              <a:gd name="connsiteX3" fmla="*/ 1198956 w 1198956"/>
              <a:gd name="connsiteY3" fmla="*/ 584775 h 584775"/>
              <a:gd name="connsiteX4" fmla="*/ 599478 w 1198956"/>
              <a:gd name="connsiteY4" fmla="*/ 584775 h 584775"/>
              <a:gd name="connsiteX5" fmla="*/ 0 w 1198956"/>
              <a:gd name="connsiteY5" fmla="*/ 584775 h 584775"/>
              <a:gd name="connsiteX6" fmla="*/ 0 w 1198956"/>
              <a:gd name="connsiteY6"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56" h="584775" extrusionOk="0">
                <a:moveTo>
                  <a:pt x="0" y="0"/>
                </a:moveTo>
                <a:cubicBezTo>
                  <a:pt x="296066" y="-14800"/>
                  <a:pt x="418158" y="12442"/>
                  <a:pt x="599478" y="0"/>
                </a:cubicBezTo>
                <a:cubicBezTo>
                  <a:pt x="780798" y="-12442"/>
                  <a:pt x="988057" y="-26824"/>
                  <a:pt x="1198956" y="0"/>
                </a:cubicBezTo>
                <a:cubicBezTo>
                  <a:pt x="1201765" y="279530"/>
                  <a:pt x="1186884" y="319757"/>
                  <a:pt x="1198956" y="584775"/>
                </a:cubicBezTo>
                <a:cubicBezTo>
                  <a:pt x="1044699" y="559137"/>
                  <a:pt x="894676" y="576756"/>
                  <a:pt x="599478" y="584775"/>
                </a:cubicBezTo>
                <a:cubicBezTo>
                  <a:pt x="304280" y="592794"/>
                  <a:pt x="177225" y="613680"/>
                  <a:pt x="0" y="584775"/>
                </a:cubicBezTo>
                <a:cubicBezTo>
                  <a:pt x="13634" y="462979"/>
                  <a:pt x="4864" y="254074"/>
                  <a:pt x="0" y="0"/>
                </a:cubicBezTo>
                <a:close/>
              </a:path>
            </a:pathLst>
          </a:custGeom>
          <a:noFill/>
          <a:ln>
            <a:solidFill>
              <a:srgbClr val="C00000"/>
            </a:solidFill>
            <a:extLst>
              <a:ext uri="{C807C97D-BFC1-408E-A445-0C87EB9F89A2}">
                <ask:lineSketchStyleProps xmlns:ask="http://schemas.microsoft.com/office/drawing/2018/sketchyshapes" sd="1898743205">
                  <a:prstGeom prst="rect">
                    <a:avLst/>
                  </a:prstGeom>
                  <ask:type>
                    <ask:lineSketchFreehand/>
                  </ask:type>
                </ask:lineSketchStyleProps>
              </a:ext>
            </a:extLst>
          </a:ln>
        </p:spPr>
        <p:txBody>
          <a:bodyPr wrap="square" rtlCol="0">
            <a:spAutoFit/>
          </a:bodyPr>
          <a:lstStyle/>
          <a:p>
            <a:pPr algn="ctr"/>
            <a:r>
              <a:rPr lang="de-DE">
                <a:solidFill>
                  <a:srgbClr val="C00000"/>
                </a:solidFill>
              </a:rPr>
              <a:t>Space to list gaps </a:t>
            </a:r>
          </a:p>
        </p:txBody>
      </p:sp>
      <p:sp>
        <p:nvSpPr>
          <p:cNvPr id="15" name="Textfeld 14">
            <a:extLst>
              <a:ext uri="{FF2B5EF4-FFF2-40B4-BE49-F238E27FC236}">
                <a16:creationId xmlns:a16="http://schemas.microsoft.com/office/drawing/2014/main" id="{1BFFB3E6-0699-350C-9826-BF0EF78F62BF}"/>
              </a:ext>
            </a:extLst>
          </p:cNvPr>
          <p:cNvSpPr txBox="1"/>
          <p:nvPr/>
        </p:nvSpPr>
        <p:spPr>
          <a:xfrm>
            <a:off x="3385824" y="1209414"/>
            <a:ext cx="961151" cy="338554"/>
          </a:xfrm>
          <a:custGeom>
            <a:avLst/>
            <a:gdLst>
              <a:gd name="connsiteX0" fmla="*/ 0 w 961151"/>
              <a:gd name="connsiteY0" fmla="*/ 0 h 338554"/>
              <a:gd name="connsiteX1" fmla="*/ 451741 w 961151"/>
              <a:gd name="connsiteY1" fmla="*/ 0 h 338554"/>
              <a:gd name="connsiteX2" fmla="*/ 961151 w 961151"/>
              <a:gd name="connsiteY2" fmla="*/ 0 h 338554"/>
              <a:gd name="connsiteX3" fmla="*/ 961151 w 961151"/>
              <a:gd name="connsiteY3" fmla="*/ 338554 h 338554"/>
              <a:gd name="connsiteX4" fmla="*/ 509410 w 961151"/>
              <a:gd name="connsiteY4" fmla="*/ 338554 h 338554"/>
              <a:gd name="connsiteX5" fmla="*/ 0 w 961151"/>
              <a:gd name="connsiteY5" fmla="*/ 338554 h 338554"/>
              <a:gd name="connsiteX6" fmla="*/ 0 w 961151"/>
              <a:gd name="connsiteY6"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151" h="338554" extrusionOk="0">
                <a:moveTo>
                  <a:pt x="0" y="0"/>
                </a:moveTo>
                <a:cubicBezTo>
                  <a:pt x="192697" y="-13673"/>
                  <a:pt x="349264" y="21545"/>
                  <a:pt x="451741" y="0"/>
                </a:cubicBezTo>
                <a:cubicBezTo>
                  <a:pt x="554218" y="-21545"/>
                  <a:pt x="786146" y="-4909"/>
                  <a:pt x="961151" y="0"/>
                </a:cubicBezTo>
                <a:cubicBezTo>
                  <a:pt x="948108" y="142008"/>
                  <a:pt x="948780" y="231412"/>
                  <a:pt x="961151" y="338554"/>
                </a:cubicBezTo>
                <a:cubicBezTo>
                  <a:pt x="853249" y="317033"/>
                  <a:pt x="700934" y="337277"/>
                  <a:pt x="509410" y="338554"/>
                </a:cubicBezTo>
                <a:cubicBezTo>
                  <a:pt x="317886" y="339831"/>
                  <a:pt x="162634" y="322418"/>
                  <a:pt x="0" y="338554"/>
                </a:cubicBezTo>
                <a:cubicBezTo>
                  <a:pt x="-14897" y="180603"/>
                  <a:pt x="360" y="100406"/>
                  <a:pt x="0" y="0"/>
                </a:cubicBezTo>
                <a:close/>
              </a:path>
            </a:pathLst>
          </a:custGeom>
          <a:noFill/>
          <a:ln>
            <a:solidFill>
              <a:srgbClr val="C00000"/>
            </a:solidFill>
            <a:extLst>
              <a:ext uri="{C807C97D-BFC1-408E-A445-0C87EB9F89A2}">
                <ask:lineSketchStyleProps xmlns:ask="http://schemas.microsoft.com/office/drawing/2018/sketchyshapes" sd="1471051287">
                  <a:prstGeom prst="rect">
                    <a:avLst/>
                  </a:prstGeom>
                  <ask:type>
                    <ask:lineSketchFreehand/>
                  </ask:type>
                </ask:lineSketchStyleProps>
              </a:ext>
            </a:extLst>
          </a:ln>
        </p:spPr>
        <p:txBody>
          <a:bodyPr wrap="square" rtlCol="0">
            <a:spAutoFit/>
          </a:bodyPr>
          <a:lstStyle/>
          <a:p>
            <a:pPr algn="ctr"/>
            <a:r>
              <a:rPr lang="de-DE">
                <a:solidFill>
                  <a:srgbClr val="C00000"/>
                </a:solidFill>
              </a:rPr>
              <a:t>Score</a:t>
            </a:r>
          </a:p>
        </p:txBody>
      </p:sp>
      <p:sp>
        <p:nvSpPr>
          <p:cNvPr id="16" name="Textfeld 15">
            <a:extLst>
              <a:ext uri="{FF2B5EF4-FFF2-40B4-BE49-F238E27FC236}">
                <a16:creationId xmlns:a16="http://schemas.microsoft.com/office/drawing/2014/main" id="{BC700AAD-CC66-F433-DA1C-8B2612828C8D}"/>
              </a:ext>
            </a:extLst>
          </p:cNvPr>
          <p:cNvSpPr txBox="1"/>
          <p:nvPr/>
        </p:nvSpPr>
        <p:spPr>
          <a:xfrm>
            <a:off x="6019740" y="915218"/>
            <a:ext cx="1198956" cy="830997"/>
          </a:xfrm>
          <a:custGeom>
            <a:avLst/>
            <a:gdLst>
              <a:gd name="connsiteX0" fmla="*/ 0 w 1198956"/>
              <a:gd name="connsiteY0" fmla="*/ 0 h 830997"/>
              <a:gd name="connsiteX1" fmla="*/ 587488 w 1198956"/>
              <a:gd name="connsiteY1" fmla="*/ 0 h 830997"/>
              <a:gd name="connsiteX2" fmla="*/ 1198956 w 1198956"/>
              <a:gd name="connsiteY2" fmla="*/ 0 h 830997"/>
              <a:gd name="connsiteX3" fmla="*/ 1198956 w 1198956"/>
              <a:gd name="connsiteY3" fmla="*/ 423808 h 830997"/>
              <a:gd name="connsiteX4" fmla="*/ 1198956 w 1198956"/>
              <a:gd name="connsiteY4" fmla="*/ 830997 h 830997"/>
              <a:gd name="connsiteX5" fmla="*/ 611468 w 1198956"/>
              <a:gd name="connsiteY5" fmla="*/ 830997 h 830997"/>
              <a:gd name="connsiteX6" fmla="*/ 0 w 1198956"/>
              <a:gd name="connsiteY6" fmla="*/ 830997 h 830997"/>
              <a:gd name="connsiteX7" fmla="*/ 0 w 1198956"/>
              <a:gd name="connsiteY7" fmla="*/ 432118 h 830997"/>
              <a:gd name="connsiteX8" fmla="*/ 0 w 1198956"/>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56" h="830997" extrusionOk="0">
                <a:moveTo>
                  <a:pt x="0" y="0"/>
                </a:moveTo>
                <a:cubicBezTo>
                  <a:pt x="169485" y="25109"/>
                  <a:pt x="460393" y="4362"/>
                  <a:pt x="587488" y="0"/>
                </a:cubicBezTo>
                <a:cubicBezTo>
                  <a:pt x="714583" y="-4362"/>
                  <a:pt x="1050163" y="20293"/>
                  <a:pt x="1198956" y="0"/>
                </a:cubicBezTo>
                <a:cubicBezTo>
                  <a:pt x="1190032" y="125657"/>
                  <a:pt x="1184536" y="328914"/>
                  <a:pt x="1198956" y="423808"/>
                </a:cubicBezTo>
                <a:cubicBezTo>
                  <a:pt x="1213376" y="518702"/>
                  <a:pt x="1184098" y="646250"/>
                  <a:pt x="1198956" y="830997"/>
                </a:cubicBezTo>
                <a:cubicBezTo>
                  <a:pt x="953152" y="838156"/>
                  <a:pt x="815973" y="840022"/>
                  <a:pt x="611468" y="830997"/>
                </a:cubicBezTo>
                <a:cubicBezTo>
                  <a:pt x="406963" y="821972"/>
                  <a:pt x="201845" y="823335"/>
                  <a:pt x="0" y="830997"/>
                </a:cubicBezTo>
                <a:cubicBezTo>
                  <a:pt x="-17145" y="645826"/>
                  <a:pt x="354" y="611507"/>
                  <a:pt x="0" y="432118"/>
                </a:cubicBezTo>
                <a:cubicBezTo>
                  <a:pt x="-354" y="252729"/>
                  <a:pt x="-15288" y="114987"/>
                  <a:pt x="0" y="0"/>
                </a:cubicBezTo>
                <a:close/>
              </a:path>
            </a:pathLst>
          </a:custGeom>
          <a:noFill/>
          <a:ln>
            <a:solidFill>
              <a:srgbClr val="C00000"/>
            </a:solidFill>
            <a:extLst>
              <a:ext uri="{C807C97D-BFC1-408E-A445-0C87EB9F89A2}">
                <ask:lineSketchStyleProps xmlns:ask="http://schemas.microsoft.com/office/drawing/2018/sketchyshapes" sd="3728204176">
                  <a:prstGeom prst="rect">
                    <a:avLst/>
                  </a:prstGeom>
                  <ask:type>
                    <ask:lineSketchFreehand/>
                  </ask:type>
                </ask:lineSketchStyleProps>
              </a:ext>
            </a:extLst>
          </a:ln>
        </p:spPr>
        <p:txBody>
          <a:bodyPr wrap="square" rtlCol="0">
            <a:spAutoFit/>
          </a:bodyPr>
          <a:lstStyle/>
          <a:p>
            <a:pPr algn="ctr"/>
            <a:r>
              <a:rPr lang="de-DE">
                <a:solidFill>
                  <a:srgbClr val="C00000"/>
                </a:solidFill>
              </a:rPr>
              <a:t>References for good pratice</a:t>
            </a:r>
          </a:p>
        </p:txBody>
      </p:sp>
      <p:sp>
        <p:nvSpPr>
          <p:cNvPr id="17" name="Textfeld 16">
            <a:extLst>
              <a:ext uri="{FF2B5EF4-FFF2-40B4-BE49-F238E27FC236}">
                <a16:creationId xmlns:a16="http://schemas.microsoft.com/office/drawing/2014/main" id="{BD5E25B5-2DB0-EDF4-60E3-EF1A8333BC11}"/>
              </a:ext>
            </a:extLst>
          </p:cNvPr>
          <p:cNvSpPr txBox="1"/>
          <p:nvPr/>
        </p:nvSpPr>
        <p:spPr>
          <a:xfrm>
            <a:off x="7335044" y="906565"/>
            <a:ext cx="1198956" cy="830997"/>
          </a:xfrm>
          <a:custGeom>
            <a:avLst/>
            <a:gdLst>
              <a:gd name="connsiteX0" fmla="*/ 0 w 1198956"/>
              <a:gd name="connsiteY0" fmla="*/ 0 h 830997"/>
              <a:gd name="connsiteX1" fmla="*/ 623457 w 1198956"/>
              <a:gd name="connsiteY1" fmla="*/ 0 h 830997"/>
              <a:gd name="connsiteX2" fmla="*/ 1198956 w 1198956"/>
              <a:gd name="connsiteY2" fmla="*/ 0 h 830997"/>
              <a:gd name="connsiteX3" fmla="*/ 1198956 w 1198956"/>
              <a:gd name="connsiteY3" fmla="*/ 390569 h 830997"/>
              <a:gd name="connsiteX4" fmla="*/ 1198956 w 1198956"/>
              <a:gd name="connsiteY4" fmla="*/ 830997 h 830997"/>
              <a:gd name="connsiteX5" fmla="*/ 623457 w 1198956"/>
              <a:gd name="connsiteY5" fmla="*/ 830997 h 830997"/>
              <a:gd name="connsiteX6" fmla="*/ 0 w 1198956"/>
              <a:gd name="connsiteY6" fmla="*/ 830997 h 830997"/>
              <a:gd name="connsiteX7" fmla="*/ 0 w 1198956"/>
              <a:gd name="connsiteY7" fmla="*/ 423808 h 830997"/>
              <a:gd name="connsiteX8" fmla="*/ 0 w 1198956"/>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56" h="830997" extrusionOk="0">
                <a:moveTo>
                  <a:pt x="0" y="0"/>
                </a:moveTo>
                <a:cubicBezTo>
                  <a:pt x="275917" y="-7732"/>
                  <a:pt x="454172" y="1121"/>
                  <a:pt x="623457" y="0"/>
                </a:cubicBezTo>
                <a:cubicBezTo>
                  <a:pt x="792742" y="-1121"/>
                  <a:pt x="1032034" y="-8014"/>
                  <a:pt x="1198956" y="0"/>
                </a:cubicBezTo>
                <a:cubicBezTo>
                  <a:pt x="1198482" y="152345"/>
                  <a:pt x="1206531" y="259374"/>
                  <a:pt x="1198956" y="390569"/>
                </a:cubicBezTo>
                <a:cubicBezTo>
                  <a:pt x="1191381" y="521764"/>
                  <a:pt x="1196573" y="681456"/>
                  <a:pt x="1198956" y="830997"/>
                </a:cubicBezTo>
                <a:cubicBezTo>
                  <a:pt x="968525" y="804704"/>
                  <a:pt x="889332" y="821881"/>
                  <a:pt x="623457" y="830997"/>
                </a:cubicBezTo>
                <a:cubicBezTo>
                  <a:pt x="357582" y="840113"/>
                  <a:pt x="130742" y="838667"/>
                  <a:pt x="0" y="830997"/>
                </a:cubicBezTo>
                <a:cubicBezTo>
                  <a:pt x="-10353" y="630894"/>
                  <a:pt x="-13420" y="551145"/>
                  <a:pt x="0" y="423808"/>
                </a:cubicBezTo>
                <a:cubicBezTo>
                  <a:pt x="13420" y="296471"/>
                  <a:pt x="-19395" y="101821"/>
                  <a:pt x="0" y="0"/>
                </a:cubicBezTo>
                <a:close/>
              </a:path>
            </a:pathLst>
          </a:custGeom>
          <a:noFill/>
          <a:ln>
            <a:solidFill>
              <a:srgbClr val="C00000"/>
            </a:solidFill>
            <a:extLst>
              <a:ext uri="{C807C97D-BFC1-408E-A445-0C87EB9F89A2}">
                <ask:lineSketchStyleProps xmlns:ask="http://schemas.microsoft.com/office/drawing/2018/sketchyshapes" sd="3666420599">
                  <a:prstGeom prst="rect">
                    <a:avLst/>
                  </a:prstGeom>
                  <ask:type>
                    <ask:lineSketchFreehand/>
                  </ask:type>
                </ask:lineSketchStyleProps>
              </a:ext>
            </a:extLst>
          </a:ln>
        </p:spPr>
        <p:txBody>
          <a:bodyPr wrap="square" rtlCol="0">
            <a:spAutoFit/>
          </a:bodyPr>
          <a:lstStyle/>
          <a:p>
            <a:pPr algn="ctr"/>
            <a:r>
              <a:rPr lang="de-DE">
                <a:solidFill>
                  <a:srgbClr val="C00000"/>
                </a:solidFill>
              </a:rPr>
              <a:t>Your notes for next steps</a:t>
            </a:r>
          </a:p>
        </p:txBody>
      </p:sp>
    </p:spTree>
    <p:extLst>
      <p:ext uri="{BB962C8B-B14F-4D97-AF65-F5344CB8AC3E}">
        <p14:creationId xmlns:p14="http://schemas.microsoft.com/office/powerpoint/2010/main" val="41330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B04B2-351E-BB9A-C767-DA5F6A5DF521}"/>
              </a:ext>
            </a:extLst>
          </p:cNvPr>
          <p:cNvSpPr>
            <a:spLocks noGrp="1"/>
          </p:cNvSpPr>
          <p:nvPr>
            <p:ph type="title"/>
          </p:nvPr>
        </p:nvSpPr>
        <p:spPr>
          <a:xfrm>
            <a:off x="431540" y="148477"/>
            <a:ext cx="8280920" cy="696527"/>
          </a:xfrm>
        </p:spPr>
        <p:txBody>
          <a:bodyPr/>
          <a:lstStyle/>
          <a:p>
            <a:pPr algn="ctr"/>
            <a:r>
              <a:rPr lang="de-DE"/>
              <a:t>Question Bank </a:t>
            </a:r>
          </a:p>
        </p:txBody>
      </p:sp>
      <p:pic>
        <p:nvPicPr>
          <p:cNvPr id="5" name="Grafik 4" descr="Table snapshot of the question bank, with the background section, the QUestions on disability specific threats and their effects, the origin of threats and the capacities of persons with disabilities to mitigate threats, as well as a secion for further explanation on the threats.">
            <a:extLst>
              <a:ext uri="{FF2B5EF4-FFF2-40B4-BE49-F238E27FC236}">
                <a16:creationId xmlns:a16="http://schemas.microsoft.com/office/drawing/2014/main" id="{7BD91DCC-3A6B-95A4-4EB3-715D89C9A220}"/>
              </a:ext>
            </a:extLst>
          </p:cNvPr>
          <p:cNvPicPr>
            <a:picLocks noChangeAspect="1"/>
          </p:cNvPicPr>
          <p:nvPr/>
        </p:nvPicPr>
        <p:blipFill rotWithShape="1">
          <a:blip r:embed="rId2"/>
          <a:srcRect l="1274" t="29876" r="46555" b="8876"/>
          <a:stretch/>
        </p:blipFill>
        <p:spPr>
          <a:xfrm>
            <a:off x="2660060" y="793002"/>
            <a:ext cx="5697633" cy="3762589"/>
          </a:xfrm>
          <a:prstGeom prst="rect">
            <a:avLst/>
          </a:prstGeom>
        </p:spPr>
      </p:pic>
      <p:sp>
        <p:nvSpPr>
          <p:cNvPr id="6" name="Geschweifte Klammer links 5">
            <a:extLst>
              <a:ext uri="{FF2B5EF4-FFF2-40B4-BE49-F238E27FC236}">
                <a16:creationId xmlns:a16="http://schemas.microsoft.com/office/drawing/2014/main" id="{F68E694D-6FEE-E760-3D1C-7EF883209BE1}"/>
              </a:ext>
            </a:extLst>
          </p:cNvPr>
          <p:cNvSpPr/>
          <p:nvPr/>
        </p:nvSpPr>
        <p:spPr>
          <a:xfrm>
            <a:off x="2277483" y="2202712"/>
            <a:ext cx="305780" cy="829438"/>
          </a:xfrm>
          <a:prstGeom prst="leftBrace">
            <a:avLst>
              <a:gd name="adj1" fmla="val 8333"/>
              <a:gd name="adj2" fmla="val 5131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Geschweifte Klammer links 6">
            <a:extLst>
              <a:ext uri="{FF2B5EF4-FFF2-40B4-BE49-F238E27FC236}">
                <a16:creationId xmlns:a16="http://schemas.microsoft.com/office/drawing/2014/main" id="{6058FF96-DAB2-4FB7-1AE8-5C14D45D2B50}"/>
              </a:ext>
            </a:extLst>
          </p:cNvPr>
          <p:cNvSpPr/>
          <p:nvPr/>
        </p:nvSpPr>
        <p:spPr>
          <a:xfrm>
            <a:off x="2276745" y="3121443"/>
            <a:ext cx="304490" cy="62115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Geschweifte Klammer links 7">
            <a:extLst>
              <a:ext uri="{FF2B5EF4-FFF2-40B4-BE49-F238E27FC236}">
                <a16:creationId xmlns:a16="http://schemas.microsoft.com/office/drawing/2014/main" id="{05F448DE-C7E3-E567-5F82-988D77276999}"/>
              </a:ext>
            </a:extLst>
          </p:cNvPr>
          <p:cNvSpPr/>
          <p:nvPr/>
        </p:nvSpPr>
        <p:spPr>
          <a:xfrm>
            <a:off x="2276745" y="3831890"/>
            <a:ext cx="304490" cy="621154"/>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Geschweifte Klammer links 8">
            <a:extLst>
              <a:ext uri="{FF2B5EF4-FFF2-40B4-BE49-F238E27FC236}">
                <a16:creationId xmlns:a16="http://schemas.microsoft.com/office/drawing/2014/main" id="{815740C2-77D6-B56C-660B-4A26DA003EFC}"/>
              </a:ext>
            </a:extLst>
          </p:cNvPr>
          <p:cNvSpPr/>
          <p:nvPr/>
        </p:nvSpPr>
        <p:spPr>
          <a:xfrm>
            <a:off x="2279511" y="796921"/>
            <a:ext cx="301724" cy="1256861"/>
          </a:xfrm>
          <a:prstGeom prst="leftBrace">
            <a:avLst>
              <a:gd name="adj1" fmla="val 8333"/>
              <a:gd name="adj2" fmla="val 4754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feld 9">
            <a:extLst>
              <a:ext uri="{FF2B5EF4-FFF2-40B4-BE49-F238E27FC236}">
                <a16:creationId xmlns:a16="http://schemas.microsoft.com/office/drawing/2014/main" id="{8240ACC1-8D6E-DE1D-0FBE-C67ABA7182CC}"/>
              </a:ext>
            </a:extLst>
          </p:cNvPr>
          <p:cNvSpPr txBox="1"/>
          <p:nvPr/>
        </p:nvSpPr>
        <p:spPr>
          <a:xfrm>
            <a:off x="448920" y="1127130"/>
            <a:ext cx="1704156" cy="584775"/>
          </a:xfrm>
          <a:custGeom>
            <a:avLst/>
            <a:gdLst>
              <a:gd name="connsiteX0" fmla="*/ 0 w 1704156"/>
              <a:gd name="connsiteY0" fmla="*/ 0 h 584775"/>
              <a:gd name="connsiteX1" fmla="*/ 602135 w 1704156"/>
              <a:gd name="connsiteY1" fmla="*/ 0 h 584775"/>
              <a:gd name="connsiteX2" fmla="*/ 1119062 w 1704156"/>
              <a:gd name="connsiteY2" fmla="*/ 0 h 584775"/>
              <a:gd name="connsiteX3" fmla="*/ 1704156 w 1704156"/>
              <a:gd name="connsiteY3" fmla="*/ 0 h 584775"/>
              <a:gd name="connsiteX4" fmla="*/ 1704156 w 1704156"/>
              <a:gd name="connsiteY4" fmla="*/ 584775 h 584775"/>
              <a:gd name="connsiteX5" fmla="*/ 1153146 w 1704156"/>
              <a:gd name="connsiteY5" fmla="*/ 584775 h 584775"/>
              <a:gd name="connsiteX6" fmla="*/ 636218 w 1704156"/>
              <a:gd name="connsiteY6" fmla="*/ 584775 h 584775"/>
              <a:gd name="connsiteX7" fmla="*/ 0 w 1704156"/>
              <a:gd name="connsiteY7" fmla="*/ 584775 h 584775"/>
              <a:gd name="connsiteX8" fmla="*/ 0 w 1704156"/>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156" h="584775" extrusionOk="0">
                <a:moveTo>
                  <a:pt x="0" y="0"/>
                </a:moveTo>
                <a:cubicBezTo>
                  <a:pt x="183057" y="-14840"/>
                  <a:pt x="439934" y="58761"/>
                  <a:pt x="602135" y="0"/>
                </a:cubicBezTo>
                <a:cubicBezTo>
                  <a:pt x="764336" y="-58761"/>
                  <a:pt x="956359" y="25127"/>
                  <a:pt x="1119062" y="0"/>
                </a:cubicBezTo>
                <a:cubicBezTo>
                  <a:pt x="1281765" y="-25127"/>
                  <a:pt x="1585536" y="22178"/>
                  <a:pt x="1704156" y="0"/>
                </a:cubicBezTo>
                <a:cubicBezTo>
                  <a:pt x="1717537" y="291049"/>
                  <a:pt x="1688934" y="442091"/>
                  <a:pt x="1704156" y="584775"/>
                </a:cubicBezTo>
                <a:cubicBezTo>
                  <a:pt x="1537706" y="641536"/>
                  <a:pt x="1400579" y="553731"/>
                  <a:pt x="1153146" y="584775"/>
                </a:cubicBezTo>
                <a:cubicBezTo>
                  <a:pt x="905713" y="615819"/>
                  <a:pt x="801669" y="531395"/>
                  <a:pt x="636218" y="584775"/>
                </a:cubicBezTo>
                <a:cubicBezTo>
                  <a:pt x="470767" y="638155"/>
                  <a:pt x="220965" y="546877"/>
                  <a:pt x="0" y="584775"/>
                </a:cubicBezTo>
                <a:cubicBezTo>
                  <a:pt x="-43194" y="442320"/>
                  <a:pt x="11824" y="198590"/>
                  <a:pt x="0" y="0"/>
                </a:cubicBezTo>
                <a:close/>
              </a:path>
            </a:pathLst>
          </a:custGeom>
          <a:noFill/>
          <a:ln>
            <a:solidFill>
              <a:srgbClr val="C00000"/>
            </a:solidFill>
            <a:extLst>
              <a:ext uri="{C807C97D-BFC1-408E-A445-0C87EB9F89A2}">
                <ask:lineSketchStyleProps xmlns:ask="http://schemas.microsoft.com/office/drawing/2018/sketchyshapes" sd="2511079867">
                  <a:prstGeom prst="rect">
                    <a:avLst/>
                  </a:prstGeom>
                  <ask:type>
                    <ask:lineSketchScribble/>
                  </ask:type>
                </ask:lineSketchStyleProps>
              </a:ext>
            </a:extLst>
          </a:ln>
        </p:spPr>
        <p:txBody>
          <a:bodyPr wrap="square" rtlCol="0">
            <a:spAutoFit/>
          </a:bodyPr>
          <a:lstStyle/>
          <a:p>
            <a:r>
              <a:rPr lang="de-DE" b="1">
                <a:solidFill>
                  <a:srgbClr val="C00000"/>
                </a:solidFill>
              </a:rPr>
              <a:t>Background &amp; use</a:t>
            </a:r>
          </a:p>
        </p:txBody>
      </p:sp>
      <p:sp>
        <p:nvSpPr>
          <p:cNvPr id="11" name="Textfeld 10">
            <a:extLst>
              <a:ext uri="{FF2B5EF4-FFF2-40B4-BE49-F238E27FC236}">
                <a16:creationId xmlns:a16="http://schemas.microsoft.com/office/drawing/2014/main" id="{CBB0836A-F0D0-EA27-2B1F-980187143395}"/>
              </a:ext>
            </a:extLst>
          </p:cNvPr>
          <p:cNvSpPr txBox="1"/>
          <p:nvPr/>
        </p:nvSpPr>
        <p:spPr>
          <a:xfrm>
            <a:off x="431541" y="2097809"/>
            <a:ext cx="1721536" cy="738664"/>
          </a:xfrm>
          <a:custGeom>
            <a:avLst/>
            <a:gdLst>
              <a:gd name="connsiteX0" fmla="*/ 0 w 1721536"/>
              <a:gd name="connsiteY0" fmla="*/ 0 h 738664"/>
              <a:gd name="connsiteX1" fmla="*/ 591061 w 1721536"/>
              <a:gd name="connsiteY1" fmla="*/ 0 h 738664"/>
              <a:gd name="connsiteX2" fmla="*/ 1113260 w 1721536"/>
              <a:gd name="connsiteY2" fmla="*/ 0 h 738664"/>
              <a:gd name="connsiteX3" fmla="*/ 1721536 w 1721536"/>
              <a:gd name="connsiteY3" fmla="*/ 0 h 738664"/>
              <a:gd name="connsiteX4" fmla="*/ 1721536 w 1721536"/>
              <a:gd name="connsiteY4" fmla="*/ 354559 h 738664"/>
              <a:gd name="connsiteX5" fmla="*/ 1721536 w 1721536"/>
              <a:gd name="connsiteY5" fmla="*/ 738664 h 738664"/>
              <a:gd name="connsiteX6" fmla="*/ 1182121 w 1721536"/>
              <a:gd name="connsiteY6" fmla="*/ 738664 h 738664"/>
              <a:gd name="connsiteX7" fmla="*/ 573845 w 1721536"/>
              <a:gd name="connsiteY7" fmla="*/ 738664 h 738664"/>
              <a:gd name="connsiteX8" fmla="*/ 0 w 1721536"/>
              <a:gd name="connsiteY8" fmla="*/ 738664 h 738664"/>
              <a:gd name="connsiteX9" fmla="*/ 0 w 1721536"/>
              <a:gd name="connsiteY9" fmla="*/ 391492 h 738664"/>
              <a:gd name="connsiteX10" fmla="*/ 0 w 1721536"/>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1536" h="738664" extrusionOk="0">
                <a:moveTo>
                  <a:pt x="0" y="0"/>
                </a:moveTo>
                <a:cubicBezTo>
                  <a:pt x="244790" y="-14294"/>
                  <a:pt x="384710" y="47940"/>
                  <a:pt x="591061" y="0"/>
                </a:cubicBezTo>
                <a:cubicBezTo>
                  <a:pt x="797412" y="-47940"/>
                  <a:pt x="892200" y="12577"/>
                  <a:pt x="1113260" y="0"/>
                </a:cubicBezTo>
                <a:cubicBezTo>
                  <a:pt x="1334320" y="-12577"/>
                  <a:pt x="1580047" y="39847"/>
                  <a:pt x="1721536" y="0"/>
                </a:cubicBezTo>
                <a:cubicBezTo>
                  <a:pt x="1737718" y="99098"/>
                  <a:pt x="1716220" y="204223"/>
                  <a:pt x="1721536" y="354559"/>
                </a:cubicBezTo>
                <a:cubicBezTo>
                  <a:pt x="1726852" y="504895"/>
                  <a:pt x="1696095" y="552434"/>
                  <a:pt x="1721536" y="738664"/>
                </a:cubicBezTo>
                <a:cubicBezTo>
                  <a:pt x="1540765" y="786462"/>
                  <a:pt x="1322912" y="679366"/>
                  <a:pt x="1182121" y="738664"/>
                </a:cubicBezTo>
                <a:cubicBezTo>
                  <a:pt x="1041330" y="797962"/>
                  <a:pt x="867682" y="711639"/>
                  <a:pt x="573845" y="738664"/>
                </a:cubicBezTo>
                <a:cubicBezTo>
                  <a:pt x="280008" y="765689"/>
                  <a:pt x="206295" y="728478"/>
                  <a:pt x="0" y="738664"/>
                </a:cubicBezTo>
                <a:cubicBezTo>
                  <a:pt x="-5762" y="640747"/>
                  <a:pt x="6711" y="561326"/>
                  <a:pt x="0" y="391492"/>
                </a:cubicBezTo>
                <a:cubicBezTo>
                  <a:pt x="-6711" y="221658"/>
                  <a:pt x="28406" y="82643"/>
                  <a:pt x="0" y="0"/>
                </a:cubicBezTo>
                <a:close/>
              </a:path>
            </a:pathLst>
          </a:custGeom>
          <a:noFill/>
          <a:ln>
            <a:solidFill>
              <a:srgbClr val="C00000"/>
            </a:solidFill>
            <a:extLst>
              <a:ext uri="{C807C97D-BFC1-408E-A445-0C87EB9F89A2}">
                <ask:lineSketchStyleProps xmlns:ask="http://schemas.microsoft.com/office/drawing/2018/sketchyshapes" sd="4162236799">
                  <a:prstGeom prst="rect">
                    <a:avLst/>
                  </a:prstGeom>
                  <ask:type>
                    <ask:lineSketchScribble/>
                  </ask:type>
                </ask:lineSketchStyleProps>
              </a:ext>
            </a:extLst>
          </a:ln>
        </p:spPr>
        <p:txBody>
          <a:bodyPr wrap="square" rtlCol="0">
            <a:spAutoFit/>
          </a:bodyPr>
          <a:lstStyle/>
          <a:p>
            <a:r>
              <a:rPr lang="de-DE" sz="1400" b="1">
                <a:solidFill>
                  <a:srgbClr val="C00000"/>
                </a:solidFill>
              </a:rPr>
              <a:t>Questions to explore disability-specific threats </a:t>
            </a:r>
          </a:p>
        </p:txBody>
      </p:sp>
      <p:sp>
        <p:nvSpPr>
          <p:cNvPr id="12" name="Textfeld 11">
            <a:extLst>
              <a:ext uri="{FF2B5EF4-FFF2-40B4-BE49-F238E27FC236}">
                <a16:creationId xmlns:a16="http://schemas.microsoft.com/office/drawing/2014/main" id="{3C5D9240-DD63-B115-1530-E4A6FA2D4DBC}"/>
              </a:ext>
            </a:extLst>
          </p:cNvPr>
          <p:cNvSpPr txBox="1"/>
          <p:nvPr/>
        </p:nvSpPr>
        <p:spPr>
          <a:xfrm>
            <a:off x="431540" y="3022182"/>
            <a:ext cx="1704156" cy="738664"/>
          </a:xfrm>
          <a:custGeom>
            <a:avLst/>
            <a:gdLst>
              <a:gd name="connsiteX0" fmla="*/ 0 w 1704156"/>
              <a:gd name="connsiteY0" fmla="*/ 0 h 738664"/>
              <a:gd name="connsiteX1" fmla="*/ 533969 w 1704156"/>
              <a:gd name="connsiteY1" fmla="*/ 0 h 738664"/>
              <a:gd name="connsiteX2" fmla="*/ 1119062 w 1704156"/>
              <a:gd name="connsiteY2" fmla="*/ 0 h 738664"/>
              <a:gd name="connsiteX3" fmla="*/ 1704156 w 1704156"/>
              <a:gd name="connsiteY3" fmla="*/ 0 h 738664"/>
              <a:gd name="connsiteX4" fmla="*/ 1704156 w 1704156"/>
              <a:gd name="connsiteY4" fmla="*/ 369332 h 738664"/>
              <a:gd name="connsiteX5" fmla="*/ 1704156 w 1704156"/>
              <a:gd name="connsiteY5" fmla="*/ 738664 h 738664"/>
              <a:gd name="connsiteX6" fmla="*/ 1170187 w 1704156"/>
              <a:gd name="connsiteY6" fmla="*/ 738664 h 738664"/>
              <a:gd name="connsiteX7" fmla="*/ 585094 w 1704156"/>
              <a:gd name="connsiteY7" fmla="*/ 738664 h 738664"/>
              <a:gd name="connsiteX8" fmla="*/ 0 w 1704156"/>
              <a:gd name="connsiteY8" fmla="*/ 738664 h 738664"/>
              <a:gd name="connsiteX9" fmla="*/ 0 w 1704156"/>
              <a:gd name="connsiteY9" fmla="*/ 354559 h 738664"/>
              <a:gd name="connsiteX10" fmla="*/ 0 w 1704156"/>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4156" h="738664" extrusionOk="0">
                <a:moveTo>
                  <a:pt x="0" y="0"/>
                </a:moveTo>
                <a:cubicBezTo>
                  <a:pt x="240532" y="-40703"/>
                  <a:pt x="414168" y="20916"/>
                  <a:pt x="533969" y="0"/>
                </a:cubicBezTo>
                <a:cubicBezTo>
                  <a:pt x="653770" y="-20916"/>
                  <a:pt x="977221" y="9599"/>
                  <a:pt x="1119062" y="0"/>
                </a:cubicBezTo>
                <a:cubicBezTo>
                  <a:pt x="1260903" y="-9599"/>
                  <a:pt x="1481832" y="60158"/>
                  <a:pt x="1704156" y="0"/>
                </a:cubicBezTo>
                <a:cubicBezTo>
                  <a:pt x="1717473" y="119885"/>
                  <a:pt x="1688067" y="200692"/>
                  <a:pt x="1704156" y="369332"/>
                </a:cubicBezTo>
                <a:cubicBezTo>
                  <a:pt x="1720245" y="537972"/>
                  <a:pt x="1671064" y="593116"/>
                  <a:pt x="1704156" y="738664"/>
                </a:cubicBezTo>
                <a:cubicBezTo>
                  <a:pt x="1561465" y="765119"/>
                  <a:pt x="1384881" y="692290"/>
                  <a:pt x="1170187" y="738664"/>
                </a:cubicBezTo>
                <a:cubicBezTo>
                  <a:pt x="955493" y="785038"/>
                  <a:pt x="772512" y="702257"/>
                  <a:pt x="585094" y="738664"/>
                </a:cubicBezTo>
                <a:cubicBezTo>
                  <a:pt x="397676" y="775071"/>
                  <a:pt x="269634" y="702130"/>
                  <a:pt x="0" y="738664"/>
                </a:cubicBezTo>
                <a:cubicBezTo>
                  <a:pt x="-40634" y="651360"/>
                  <a:pt x="237" y="470851"/>
                  <a:pt x="0" y="354559"/>
                </a:cubicBezTo>
                <a:cubicBezTo>
                  <a:pt x="-237" y="238268"/>
                  <a:pt x="19226" y="117383"/>
                  <a:pt x="0" y="0"/>
                </a:cubicBezTo>
                <a:close/>
              </a:path>
            </a:pathLst>
          </a:custGeom>
          <a:noFill/>
          <a:ln>
            <a:solidFill>
              <a:srgbClr val="C00000"/>
            </a:solidFill>
            <a:extLst>
              <a:ext uri="{C807C97D-BFC1-408E-A445-0C87EB9F89A2}">
                <ask:lineSketchStyleProps xmlns:ask="http://schemas.microsoft.com/office/drawing/2018/sketchyshapes" sd="3036236245">
                  <a:prstGeom prst="rect">
                    <a:avLst/>
                  </a:prstGeom>
                  <ask:type>
                    <ask:lineSketchScribble/>
                  </ask:type>
                </ask:lineSketchStyleProps>
              </a:ext>
            </a:extLst>
          </a:ln>
        </p:spPr>
        <p:txBody>
          <a:bodyPr wrap="square" rtlCol="0">
            <a:spAutoFit/>
          </a:bodyPr>
          <a:lstStyle/>
          <a:p>
            <a:r>
              <a:rPr lang="de-DE" sz="1400" b="1">
                <a:solidFill>
                  <a:srgbClr val="C00000"/>
                </a:solidFill>
              </a:rPr>
              <a:t>Questions to explore origins of threats</a:t>
            </a:r>
          </a:p>
        </p:txBody>
      </p:sp>
      <p:sp>
        <p:nvSpPr>
          <p:cNvPr id="13" name="Textfeld 12">
            <a:extLst>
              <a:ext uri="{FF2B5EF4-FFF2-40B4-BE49-F238E27FC236}">
                <a16:creationId xmlns:a16="http://schemas.microsoft.com/office/drawing/2014/main" id="{4F441304-2DCD-3483-DBA1-1A5066DC54EF}"/>
              </a:ext>
            </a:extLst>
          </p:cNvPr>
          <p:cNvSpPr txBox="1"/>
          <p:nvPr/>
        </p:nvSpPr>
        <p:spPr>
          <a:xfrm>
            <a:off x="448920" y="3941085"/>
            <a:ext cx="1704156" cy="523220"/>
          </a:xfrm>
          <a:custGeom>
            <a:avLst/>
            <a:gdLst>
              <a:gd name="connsiteX0" fmla="*/ 0 w 1704156"/>
              <a:gd name="connsiteY0" fmla="*/ 0 h 523220"/>
              <a:gd name="connsiteX1" fmla="*/ 533969 w 1704156"/>
              <a:gd name="connsiteY1" fmla="*/ 0 h 523220"/>
              <a:gd name="connsiteX2" fmla="*/ 1119062 w 1704156"/>
              <a:gd name="connsiteY2" fmla="*/ 0 h 523220"/>
              <a:gd name="connsiteX3" fmla="*/ 1704156 w 1704156"/>
              <a:gd name="connsiteY3" fmla="*/ 0 h 523220"/>
              <a:gd name="connsiteX4" fmla="*/ 1704156 w 1704156"/>
              <a:gd name="connsiteY4" fmla="*/ 523220 h 523220"/>
              <a:gd name="connsiteX5" fmla="*/ 1102021 w 1704156"/>
              <a:gd name="connsiteY5" fmla="*/ 523220 h 523220"/>
              <a:gd name="connsiteX6" fmla="*/ 499886 w 1704156"/>
              <a:gd name="connsiteY6" fmla="*/ 523220 h 523220"/>
              <a:gd name="connsiteX7" fmla="*/ 0 w 1704156"/>
              <a:gd name="connsiteY7" fmla="*/ 523220 h 523220"/>
              <a:gd name="connsiteX8" fmla="*/ 0 w 170415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4156" h="523220" extrusionOk="0">
                <a:moveTo>
                  <a:pt x="0" y="0"/>
                </a:moveTo>
                <a:cubicBezTo>
                  <a:pt x="240532" y="-40703"/>
                  <a:pt x="414168" y="20916"/>
                  <a:pt x="533969" y="0"/>
                </a:cubicBezTo>
                <a:cubicBezTo>
                  <a:pt x="653770" y="-20916"/>
                  <a:pt x="977221" y="9599"/>
                  <a:pt x="1119062" y="0"/>
                </a:cubicBezTo>
                <a:cubicBezTo>
                  <a:pt x="1260903" y="-9599"/>
                  <a:pt x="1481832" y="60158"/>
                  <a:pt x="1704156" y="0"/>
                </a:cubicBezTo>
                <a:cubicBezTo>
                  <a:pt x="1711152" y="224268"/>
                  <a:pt x="1682526" y="327151"/>
                  <a:pt x="1704156" y="523220"/>
                </a:cubicBezTo>
                <a:cubicBezTo>
                  <a:pt x="1570724" y="587151"/>
                  <a:pt x="1375184" y="482642"/>
                  <a:pt x="1102021" y="523220"/>
                </a:cubicBezTo>
                <a:cubicBezTo>
                  <a:pt x="828859" y="563798"/>
                  <a:pt x="631624" y="480127"/>
                  <a:pt x="499886" y="523220"/>
                </a:cubicBezTo>
                <a:cubicBezTo>
                  <a:pt x="368148" y="566313"/>
                  <a:pt x="119844" y="492832"/>
                  <a:pt x="0" y="523220"/>
                </a:cubicBezTo>
                <a:cubicBezTo>
                  <a:pt x="-33152" y="334331"/>
                  <a:pt x="29314" y="243019"/>
                  <a:pt x="0" y="0"/>
                </a:cubicBezTo>
                <a:close/>
              </a:path>
            </a:pathLst>
          </a:custGeom>
          <a:noFill/>
          <a:ln>
            <a:solidFill>
              <a:srgbClr val="C00000"/>
            </a:solidFill>
            <a:extLst>
              <a:ext uri="{C807C97D-BFC1-408E-A445-0C87EB9F89A2}">
                <ask:lineSketchStyleProps xmlns:ask="http://schemas.microsoft.com/office/drawing/2018/sketchyshapes" sd="3036236245">
                  <a:prstGeom prst="rect">
                    <a:avLst/>
                  </a:prstGeom>
                  <ask:type>
                    <ask:lineSketchScribble/>
                  </ask:type>
                </ask:lineSketchStyleProps>
              </a:ext>
            </a:extLst>
          </a:ln>
        </p:spPr>
        <p:txBody>
          <a:bodyPr wrap="square" rtlCol="0">
            <a:spAutoFit/>
          </a:bodyPr>
          <a:lstStyle/>
          <a:p>
            <a:r>
              <a:rPr lang="de-DE" sz="1400" b="1">
                <a:solidFill>
                  <a:srgbClr val="C00000"/>
                </a:solidFill>
              </a:rPr>
              <a:t>Questions to explore capacities </a:t>
            </a:r>
          </a:p>
        </p:txBody>
      </p:sp>
      <p:sp>
        <p:nvSpPr>
          <p:cNvPr id="14" name="Ellipse 13">
            <a:extLst>
              <a:ext uri="{FF2B5EF4-FFF2-40B4-BE49-F238E27FC236}">
                <a16:creationId xmlns:a16="http://schemas.microsoft.com/office/drawing/2014/main" id="{8706754E-CBD2-5F18-B361-E24E88A09304}"/>
              </a:ext>
            </a:extLst>
          </p:cNvPr>
          <p:cNvSpPr/>
          <p:nvPr/>
        </p:nvSpPr>
        <p:spPr>
          <a:xfrm>
            <a:off x="5508876" y="2053782"/>
            <a:ext cx="2205245" cy="50897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25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Table that contains the checklist structure, with a column B that contains the good practice actions to look out for, and the column with crosses whether those apply in Focus Group Discussions, Key informant Interview, general Questionnaires, FEedback Mechanisms and observations">
            <a:extLst>
              <a:ext uri="{FF2B5EF4-FFF2-40B4-BE49-F238E27FC236}">
                <a16:creationId xmlns:a16="http://schemas.microsoft.com/office/drawing/2014/main" id="{0B9C4090-DBCE-0BB4-C58A-A1CC81BE24D9}"/>
              </a:ext>
            </a:extLst>
          </p:cNvPr>
          <p:cNvPicPr>
            <a:picLocks noGrp="1" noChangeAspect="1"/>
          </p:cNvPicPr>
          <p:nvPr>
            <p:ph idx="1"/>
          </p:nvPr>
        </p:nvPicPr>
        <p:blipFill rotWithShape="1">
          <a:blip r:embed="rId2"/>
          <a:srcRect l="1455" t="30737" r="41804" b="23614"/>
          <a:stretch/>
        </p:blipFill>
        <p:spPr>
          <a:xfrm>
            <a:off x="2006715" y="981514"/>
            <a:ext cx="6750750" cy="3055085"/>
          </a:xfrm>
        </p:spPr>
      </p:pic>
      <p:sp>
        <p:nvSpPr>
          <p:cNvPr id="2" name="Titel 1">
            <a:extLst>
              <a:ext uri="{FF2B5EF4-FFF2-40B4-BE49-F238E27FC236}">
                <a16:creationId xmlns:a16="http://schemas.microsoft.com/office/drawing/2014/main" id="{694CC6E1-1797-0EC9-4EFC-D1095B71DD09}"/>
              </a:ext>
            </a:extLst>
          </p:cNvPr>
          <p:cNvSpPr>
            <a:spLocks noGrp="1"/>
          </p:cNvSpPr>
          <p:nvPr>
            <p:ph type="title"/>
          </p:nvPr>
        </p:nvSpPr>
        <p:spPr/>
        <p:txBody>
          <a:bodyPr/>
          <a:lstStyle/>
          <a:p>
            <a:r>
              <a:rPr lang="de-DE"/>
              <a:t>Checklist structure</a:t>
            </a:r>
          </a:p>
        </p:txBody>
      </p:sp>
      <p:sp>
        <p:nvSpPr>
          <p:cNvPr id="6" name="Geschweifte Klammer links 5">
            <a:extLst>
              <a:ext uri="{FF2B5EF4-FFF2-40B4-BE49-F238E27FC236}">
                <a16:creationId xmlns:a16="http://schemas.microsoft.com/office/drawing/2014/main" id="{36DB847F-4906-65A8-97DD-699620FE997E}"/>
              </a:ext>
            </a:extLst>
          </p:cNvPr>
          <p:cNvSpPr/>
          <p:nvPr/>
        </p:nvSpPr>
        <p:spPr>
          <a:xfrm>
            <a:off x="1704991" y="1404899"/>
            <a:ext cx="301724" cy="1256861"/>
          </a:xfrm>
          <a:prstGeom prst="leftBrace">
            <a:avLst>
              <a:gd name="adj1" fmla="val 8333"/>
              <a:gd name="adj2" fmla="val 4754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AA671907-7730-1603-FCFA-8056824D160F}"/>
              </a:ext>
            </a:extLst>
          </p:cNvPr>
          <p:cNvSpPr txBox="1"/>
          <p:nvPr/>
        </p:nvSpPr>
        <p:spPr>
          <a:xfrm>
            <a:off x="326637" y="1740941"/>
            <a:ext cx="1320038" cy="584775"/>
          </a:xfrm>
          <a:custGeom>
            <a:avLst/>
            <a:gdLst>
              <a:gd name="connsiteX0" fmla="*/ 0 w 1320038"/>
              <a:gd name="connsiteY0" fmla="*/ 0 h 584775"/>
              <a:gd name="connsiteX1" fmla="*/ 466413 w 1320038"/>
              <a:gd name="connsiteY1" fmla="*/ 0 h 584775"/>
              <a:gd name="connsiteX2" fmla="*/ 866825 w 1320038"/>
              <a:gd name="connsiteY2" fmla="*/ 0 h 584775"/>
              <a:gd name="connsiteX3" fmla="*/ 1320038 w 1320038"/>
              <a:gd name="connsiteY3" fmla="*/ 0 h 584775"/>
              <a:gd name="connsiteX4" fmla="*/ 1320038 w 1320038"/>
              <a:gd name="connsiteY4" fmla="*/ 584775 h 584775"/>
              <a:gd name="connsiteX5" fmla="*/ 893226 w 1320038"/>
              <a:gd name="connsiteY5" fmla="*/ 584775 h 584775"/>
              <a:gd name="connsiteX6" fmla="*/ 492814 w 1320038"/>
              <a:gd name="connsiteY6" fmla="*/ 584775 h 584775"/>
              <a:gd name="connsiteX7" fmla="*/ 0 w 1320038"/>
              <a:gd name="connsiteY7" fmla="*/ 584775 h 584775"/>
              <a:gd name="connsiteX8" fmla="*/ 0 w 1320038"/>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038" h="584775" extrusionOk="0">
                <a:moveTo>
                  <a:pt x="0" y="0"/>
                </a:moveTo>
                <a:cubicBezTo>
                  <a:pt x="152753" y="-21713"/>
                  <a:pt x="290401" y="8353"/>
                  <a:pt x="466413" y="0"/>
                </a:cubicBezTo>
                <a:cubicBezTo>
                  <a:pt x="642425" y="-8353"/>
                  <a:pt x="674061" y="37900"/>
                  <a:pt x="866825" y="0"/>
                </a:cubicBezTo>
                <a:cubicBezTo>
                  <a:pt x="1059589" y="-37900"/>
                  <a:pt x="1208203" y="5785"/>
                  <a:pt x="1320038" y="0"/>
                </a:cubicBezTo>
                <a:cubicBezTo>
                  <a:pt x="1333419" y="291049"/>
                  <a:pt x="1304816" y="442091"/>
                  <a:pt x="1320038" y="584775"/>
                </a:cubicBezTo>
                <a:cubicBezTo>
                  <a:pt x="1116882" y="600105"/>
                  <a:pt x="992792" y="556803"/>
                  <a:pt x="893226" y="584775"/>
                </a:cubicBezTo>
                <a:cubicBezTo>
                  <a:pt x="793660" y="612747"/>
                  <a:pt x="674220" y="581383"/>
                  <a:pt x="492814" y="584775"/>
                </a:cubicBezTo>
                <a:cubicBezTo>
                  <a:pt x="311408" y="588167"/>
                  <a:pt x="172674" y="531178"/>
                  <a:pt x="0" y="584775"/>
                </a:cubicBezTo>
                <a:cubicBezTo>
                  <a:pt x="-43194" y="442320"/>
                  <a:pt x="11824" y="198590"/>
                  <a:pt x="0" y="0"/>
                </a:cubicBezTo>
                <a:close/>
              </a:path>
            </a:pathLst>
          </a:custGeom>
          <a:noFill/>
          <a:ln>
            <a:solidFill>
              <a:srgbClr val="C00000"/>
            </a:solidFill>
            <a:extLst>
              <a:ext uri="{C807C97D-BFC1-408E-A445-0C87EB9F89A2}">
                <ask:lineSketchStyleProps xmlns:ask="http://schemas.microsoft.com/office/drawing/2018/sketchyshapes" sd="2511079867">
                  <a:prstGeom prst="rect">
                    <a:avLst/>
                  </a:prstGeom>
                  <ask:type>
                    <ask:lineSketchScribble/>
                  </ask:type>
                </ask:lineSketchStyleProps>
              </a:ext>
            </a:extLst>
          </a:ln>
        </p:spPr>
        <p:txBody>
          <a:bodyPr wrap="square" rtlCol="0">
            <a:spAutoFit/>
          </a:bodyPr>
          <a:lstStyle/>
          <a:p>
            <a:r>
              <a:rPr lang="de-DE" b="1">
                <a:solidFill>
                  <a:srgbClr val="C00000"/>
                </a:solidFill>
              </a:rPr>
              <a:t>Background &amp; use</a:t>
            </a:r>
          </a:p>
        </p:txBody>
      </p:sp>
      <p:sp>
        <p:nvSpPr>
          <p:cNvPr id="8" name="Geschweifte Klammer links 7">
            <a:extLst>
              <a:ext uri="{FF2B5EF4-FFF2-40B4-BE49-F238E27FC236}">
                <a16:creationId xmlns:a16="http://schemas.microsoft.com/office/drawing/2014/main" id="{F5F9BF9F-B318-6CCA-682F-C46B53DFA68E}"/>
              </a:ext>
            </a:extLst>
          </p:cNvPr>
          <p:cNvSpPr/>
          <p:nvPr/>
        </p:nvSpPr>
        <p:spPr>
          <a:xfrm rot="16200000">
            <a:off x="3006519" y="3261819"/>
            <a:ext cx="250640" cy="18002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E92424B8-306E-5375-1013-9148572E7F72}"/>
              </a:ext>
            </a:extLst>
          </p:cNvPr>
          <p:cNvSpPr txBox="1"/>
          <p:nvPr/>
        </p:nvSpPr>
        <p:spPr>
          <a:xfrm>
            <a:off x="1894201" y="4358563"/>
            <a:ext cx="2475275" cy="584775"/>
          </a:xfrm>
          <a:custGeom>
            <a:avLst/>
            <a:gdLst>
              <a:gd name="connsiteX0" fmla="*/ 0 w 2475275"/>
              <a:gd name="connsiteY0" fmla="*/ 0 h 584775"/>
              <a:gd name="connsiteX1" fmla="*/ 544561 w 2475275"/>
              <a:gd name="connsiteY1" fmla="*/ 0 h 584775"/>
              <a:gd name="connsiteX2" fmla="*/ 965357 w 2475275"/>
              <a:gd name="connsiteY2" fmla="*/ 0 h 584775"/>
              <a:gd name="connsiteX3" fmla="*/ 1410907 w 2475275"/>
              <a:gd name="connsiteY3" fmla="*/ 0 h 584775"/>
              <a:gd name="connsiteX4" fmla="*/ 1955467 w 2475275"/>
              <a:gd name="connsiteY4" fmla="*/ 0 h 584775"/>
              <a:gd name="connsiteX5" fmla="*/ 2475275 w 2475275"/>
              <a:gd name="connsiteY5" fmla="*/ 0 h 584775"/>
              <a:gd name="connsiteX6" fmla="*/ 2475275 w 2475275"/>
              <a:gd name="connsiteY6" fmla="*/ 584775 h 584775"/>
              <a:gd name="connsiteX7" fmla="*/ 1930715 w 2475275"/>
              <a:gd name="connsiteY7" fmla="*/ 584775 h 584775"/>
              <a:gd name="connsiteX8" fmla="*/ 1386154 w 2475275"/>
              <a:gd name="connsiteY8" fmla="*/ 584775 h 584775"/>
              <a:gd name="connsiteX9" fmla="*/ 891099 w 2475275"/>
              <a:gd name="connsiteY9" fmla="*/ 584775 h 584775"/>
              <a:gd name="connsiteX10" fmla="*/ 0 w 2475275"/>
              <a:gd name="connsiteY10" fmla="*/ 584775 h 584775"/>
              <a:gd name="connsiteX11" fmla="*/ 0 w 2475275"/>
              <a:gd name="connsiteY11"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275" h="584775" extrusionOk="0">
                <a:moveTo>
                  <a:pt x="0" y="0"/>
                </a:moveTo>
                <a:cubicBezTo>
                  <a:pt x="175709" y="-52968"/>
                  <a:pt x="339918" y="1324"/>
                  <a:pt x="544561" y="0"/>
                </a:cubicBezTo>
                <a:cubicBezTo>
                  <a:pt x="749204" y="-1324"/>
                  <a:pt x="809449" y="12487"/>
                  <a:pt x="965357" y="0"/>
                </a:cubicBezTo>
                <a:cubicBezTo>
                  <a:pt x="1121265" y="-12487"/>
                  <a:pt x="1255897" y="20305"/>
                  <a:pt x="1410907" y="0"/>
                </a:cubicBezTo>
                <a:cubicBezTo>
                  <a:pt x="1565917" y="-20305"/>
                  <a:pt x="1739211" y="55676"/>
                  <a:pt x="1955467" y="0"/>
                </a:cubicBezTo>
                <a:cubicBezTo>
                  <a:pt x="2171723" y="-55676"/>
                  <a:pt x="2241817" y="34721"/>
                  <a:pt x="2475275" y="0"/>
                </a:cubicBezTo>
                <a:cubicBezTo>
                  <a:pt x="2481193" y="201611"/>
                  <a:pt x="2428589" y="453939"/>
                  <a:pt x="2475275" y="584775"/>
                </a:cubicBezTo>
                <a:cubicBezTo>
                  <a:pt x="2361491" y="612737"/>
                  <a:pt x="2127238" y="560794"/>
                  <a:pt x="1930715" y="584775"/>
                </a:cubicBezTo>
                <a:cubicBezTo>
                  <a:pt x="1734192" y="608756"/>
                  <a:pt x="1520307" y="582507"/>
                  <a:pt x="1386154" y="584775"/>
                </a:cubicBezTo>
                <a:cubicBezTo>
                  <a:pt x="1252001" y="587043"/>
                  <a:pt x="1061235" y="571517"/>
                  <a:pt x="891099" y="584775"/>
                </a:cubicBezTo>
                <a:cubicBezTo>
                  <a:pt x="720963" y="598033"/>
                  <a:pt x="354108" y="483556"/>
                  <a:pt x="0" y="584775"/>
                </a:cubicBezTo>
                <a:cubicBezTo>
                  <a:pt x="-4523" y="385476"/>
                  <a:pt x="11695" y="229388"/>
                  <a:pt x="0" y="0"/>
                </a:cubicBezTo>
                <a:close/>
              </a:path>
            </a:pathLst>
          </a:custGeom>
          <a:noFill/>
          <a:ln>
            <a:solidFill>
              <a:srgbClr val="C00000"/>
            </a:solidFill>
            <a:extLst>
              <a:ext uri="{C807C97D-BFC1-408E-A445-0C87EB9F89A2}">
                <ask:lineSketchStyleProps xmlns:ask="http://schemas.microsoft.com/office/drawing/2018/sketchyshapes" sd="2511079867">
                  <a:prstGeom prst="rect">
                    <a:avLst/>
                  </a:prstGeom>
                  <ask:type>
                    <ask:lineSketchScribble/>
                  </ask:type>
                </ask:lineSketchStyleProps>
              </a:ext>
            </a:extLst>
          </a:ln>
        </p:spPr>
        <p:txBody>
          <a:bodyPr wrap="square" rtlCol="0">
            <a:spAutoFit/>
          </a:bodyPr>
          <a:lstStyle/>
          <a:p>
            <a:r>
              <a:rPr lang="de-DE" b="1">
                <a:solidFill>
                  <a:srgbClr val="C00000"/>
                </a:solidFill>
              </a:rPr>
              <a:t>Column B, recommended actions </a:t>
            </a:r>
          </a:p>
        </p:txBody>
      </p:sp>
      <p:sp>
        <p:nvSpPr>
          <p:cNvPr id="10" name="Ellipse 9">
            <a:extLst>
              <a:ext uri="{FF2B5EF4-FFF2-40B4-BE49-F238E27FC236}">
                <a16:creationId xmlns:a16="http://schemas.microsoft.com/office/drawing/2014/main" id="{DB7A4380-5939-6F47-71EC-D06AD25F7749}"/>
              </a:ext>
            </a:extLst>
          </p:cNvPr>
          <p:cNvSpPr/>
          <p:nvPr/>
        </p:nvSpPr>
        <p:spPr>
          <a:xfrm>
            <a:off x="3960441" y="2796775"/>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16520D8A-AA53-313F-E242-9E1A7185A118}"/>
              </a:ext>
            </a:extLst>
          </p:cNvPr>
          <p:cNvSpPr/>
          <p:nvPr/>
        </p:nvSpPr>
        <p:spPr>
          <a:xfrm>
            <a:off x="4916193" y="2789438"/>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81AD95B1-E980-13FF-7904-8F100F835EE5}"/>
              </a:ext>
            </a:extLst>
          </p:cNvPr>
          <p:cNvSpPr/>
          <p:nvPr/>
        </p:nvSpPr>
        <p:spPr>
          <a:xfrm>
            <a:off x="5755939" y="2794714"/>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9C39B561-C1F8-CD2F-E9F9-63F76BD3A121}"/>
              </a:ext>
            </a:extLst>
          </p:cNvPr>
          <p:cNvSpPr/>
          <p:nvPr/>
        </p:nvSpPr>
        <p:spPr>
          <a:xfrm>
            <a:off x="6619727" y="2799990"/>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3E3E40ED-F0DD-CB8B-9656-8763FAA6175C}"/>
              </a:ext>
            </a:extLst>
          </p:cNvPr>
          <p:cNvSpPr/>
          <p:nvPr/>
        </p:nvSpPr>
        <p:spPr>
          <a:xfrm>
            <a:off x="7521860" y="2799991"/>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9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724BF-470C-71A6-961F-EB55A937DE05}"/>
              </a:ext>
            </a:extLst>
          </p:cNvPr>
          <p:cNvSpPr>
            <a:spLocks noGrp="1"/>
          </p:cNvSpPr>
          <p:nvPr>
            <p:ph type="title"/>
          </p:nvPr>
        </p:nvSpPr>
        <p:spPr/>
        <p:txBody>
          <a:bodyPr/>
          <a:lstStyle/>
          <a:p>
            <a:r>
              <a:rPr lang="de-DE"/>
              <a:t>Limitations</a:t>
            </a:r>
          </a:p>
        </p:txBody>
      </p:sp>
      <p:sp>
        <p:nvSpPr>
          <p:cNvPr id="3" name="Inhaltsplatzhalter 2">
            <a:extLst>
              <a:ext uri="{FF2B5EF4-FFF2-40B4-BE49-F238E27FC236}">
                <a16:creationId xmlns:a16="http://schemas.microsoft.com/office/drawing/2014/main" id="{23D48AE9-CA85-378E-3029-AEEB60A89294}"/>
              </a:ext>
            </a:extLst>
          </p:cNvPr>
          <p:cNvSpPr>
            <a:spLocks noGrp="1"/>
          </p:cNvSpPr>
          <p:nvPr>
            <p:ph idx="1"/>
          </p:nvPr>
        </p:nvSpPr>
        <p:spPr>
          <a:xfrm>
            <a:off x="492767" y="1096600"/>
            <a:ext cx="8158547" cy="3578291"/>
          </a:xfrm>
        </p:spPr>
        <p:txBody>
          <a:bodyPr>
            <a:normAutofit/>
          </a:bodyPr>
          <a:lstStyle/>
          <a:p>
            <a:pPr marL="342900" indent="-342900">
              <a:buFontTx/>
              <a:buChar char="-"/>
            </a:pPr>
            <a:r>
              <a:rPr lang="de-DE"/>
              <a:t>Many organizations guard their assessment tools </a:t>
            </a:r>
          </a:p>
          <a:p>
            <a:pPr marL="969058" lvl="1" indent="-342900">
              <a:buFontTx/>
              <a:buChar char="-"/>
            </a:pPr>
            <a:r>
              <a:rPr lang="de-DE"/>
              <a:t>Received tools for review but not to share publically</a:t>
            </a:r>
          </a:p>
          <a:p>
            <a:pPr marL="969058" lvl="1" indent="-342900">
              <a:buFontTx/>
              <a:buChar char="-"/>
            </a:pPr>
            <a:r>
              <a:rPr lang="de-DE"/>
              <a:t>Limited sharing of good practices </a:t>
            </a:r>
          </a:p>
          <a:p>
            <a:pPr marL="342900" indent="-342900">
              <a:buFontTx/>
              <a:buChar char="-"/>
            </a:pPr>
            <a:r>
              <a:rPr lang="de-DE"/>
              <a:t>Accessibility of excel documents: we employed design that allows for maximum readability </a:t>
            </a:r>
          </a:p>
          <a:p>
            <a:pPr marL="969058" lvl="1" indent="-342900">
              <a:buFontTx/>
              <a:buChar char="-"/>
            </a:pPr>
            <a:r>
              <a:rPr lang="de-DE"/>
              <a:t>Considering after user feedback -&gt; alternate format for screen reader users</a:t>
            </a:r>
          </a:p>
          <a:p>
            <a:pPr marL="342900" indent="-342900">
              <a:buFontTx/>
              <a:buChar char="-"/>
            </a:pPr>
            <a:r>
              <a:rPr lang="de-DE"/>
              <a:t>Time limitation: </a:t>
            </a:r>
          </a:p>
          <a:p>
            <a:pPr marL="969058" lvl="1" indent="-342900">
              <a:buFontTx/>
              <a:buChar char="-"/>
            </a:pPr>
            <a:r>
              <a:rPr lang="de-DE"/>
              <a:t>More time for consulting, testing and piloting would have been ideal -&gt; version 1 -&gt; based on feedback from users -&gt; version 2</a:t>
            </a:r>
          </a:p>
        </p:txBody>
      </p:sp>
    </p:spTree>
    <p:extLst>
      <p:ext uri="{BB962C8B-B14F-4D97-AF65-F5344CB8AC3E}">
        <p14:creationId xmlns:p14="http://schemas.microsoft.com/office/powerpoint/2010/main" val="4198268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9571E-B1A7-9C28-57BE-363C96540028}"/>
              </a:ext>
            </a:extLst>
          </p:cNvPr>
          <p:cNvSpPr>
            <a:spLocks noGrp="1"/>
          </p:cNvSpPr>
          <p:nvPr>
            <p:ph type="ctrTitle"/>
          </p:nvPr>
        </p:nvSpPr>
        <p:spPr>
          <a:xfrm>
            <a:off x="2397859" y="1896675"/>
            <a:ext cx="4348281" cy="2047670"/>
          </a:xfrm>
        </p:spPr>
        <p:txBody>
          <a:bodyPr/>
          <a:lstStyle/>
          <a:p>
            <a:pPr algn="l"/>
            <a:r>
              <a:rPr lang="de-DE" sz="3600"/>
              <a:t>Input from Pauline Thivillier,</a:t>
            </a:r>
            <a:br>
              <a:rPr lang="de-DE" sz="3600"/>
            </a:br>
            <a:r>
              <a:rPr lang="de-DE" sz="3600"/>
              <a:t>MEAL Advisor, OXFAM Novib</a:t>
            </a:r>
          </a:p>
        </p:txBody>
      </p:sp>
      <p:pic>
        <p:nvPicPr>
          <p:cNvPr id="5" name="Grafik 4" descr="Zwei Sprechblasen">
            <a:extLst>
              <a:ext uri="{FF2B5EF4-FFF2-40B4-BE49-F238E27FC236}">
                <a16:creationId xmlns:a16="http://schemas.microsoft.com/office/drawing/2014/main" id="{2586B49F-2895-450D-A4C3-8A02A0FD65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5385" y="-1028650"/>
            <a:ext cx="4572000" cy="4572000"/>
          </a:xfrm>
          <a:prstGeom prst="rect">
            <a:avLst/>
          </a:prstGeom>
        </p:spPr>
      </p:pic>
    </p:spTree>
    <p:extLst>
      <p:ext uri="{BB962C8B-B14F-4D97-AF65-F5344CB8AC3E}">
        <p14:creationId xmlns:p14="http://schemas.microsoft.com/office/powerpoint/2010/main" val="237637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4285D-35CB-011C-9431-C1FF119DACD8}"/>
              </a:ext>
            </a:extLst>
          </p:cNvPr>
          <p:cNvSpPr>
            <a:spLocks noGrp="1"/>
          </p:cNvSpPr>
          <p:nvPr>
            <p:ph type="title"/>
          </p:nvPr>
        </p:nvSpPr>
        <p:spPr>
          <a:xfrm>
            <a:off x="492767" y="367162"/>
            <a:ext cx="3674188" cy="696527"/>
          </a:xfrm>
        </p:spPr>
        <p:txBody>
          <a:bodyPr>
            <a:normAutofit/>
          </a:bodyPr>
          <a:lstStyle/>
          <a:p>
            <a:r>
              <a:rPr lang="de-DE"/>
              <a:t>Background</a:t>
            </a:r>
          </a:p>
        </p:txBody>
      </p:sp>
      <p:sp>
        <p:nvSpPr>
          <p:cNvPr id="4" name="Titel 1">
            <a:extLst>
              <a:ext uri="{FF2B5EF4-FFF2-40B4-BE49-F238E27FC236}">
                <a16:creationId xmlns:a16="http://schemas.microsoft.com/office/drawing/2014/main" id="{51E76634-2C05-266A-10DF-DE8D9911CE52}"/>
              </a:ext>
            </a:extLst>
          </p:cNvPr>
          <p:cNvSpPr txBox="1">
            <a:spLocks/>
          </p:cNvSpPr>
          <p:nvPr/>
        </p:nvSpPr>
        <p:spPr>
          <a:xfrm>
            <a:off x="512126" y="1221600"/>
            <a:ext cx="3150350" cy="3194698"/>
          </a:xfrm>
          <a:prstGeom prst="rect">
            <a:avLst/>
          </a:prstGeom>
        </p:spPr>
        <p:txBody>
          <a:bodyPr vert="horz" lIns="71561" tIns="35780" rIns="71561" bIns="35780" rtlCol="0" anchor="ctr">
            <a:normAutofit fontScale="97500"/>
          </a:bodyPr>
          <a:lstStyle>
            <a:lvl1pPr algn="l" defTabSz="715609" rtl="0" eaLnBrk="1" latinLnBrk="0" hangingPunct="1">
              <a:spcBef>
                <a:spcPct val="0"/>
              </a:spcBef>
              <a:buNone/>
              <a:defRPr sz="3100" b="1" kern="1200">
                <a:solidFill>
                  <a:srgbClr val="0077C8"/>
                </a:solidFill>
                <a:latin typeface="+mj-lt"/>
                <a:ea typeface="+mj-ea"/>
                <a:cs typeface="+mj-cs"/>
              </a:defRPr>
            </a:lvl1pPr>
          </a:lstStyle>
          <a:p>
            <a:r>
              <a:rPr lang="de-DE" sz="2000" b="0"/>
              <a:t>Persons with disabilities face disproportionately higher levels of risks due to barriers</a:t>
            </a:r>
          </a:p>
        </p:txBody>
      </p:sp>
      <p:pic>
        <p:nvPicPr>
          <p:cNvPr id="5" name="Grafik 4" descr="Snap shot from the IASC Guidelines, showing a box with examples of environmental, attitudinal and institutional barriers that affect the risks experienced by persons with disabilities &amp; the lists some of the key risks faced by them, like violence, poverty, deterioration of health, denial of rights">
            <a:extLst>
              <a:ext uri="{FF2B5EF4-FFF2-40B4-BE49-F238E27FC236}">
                <a16:creationId xmlns:a16="http://schemas.microsoft.com/office/drawing/2014/main" id="{2077B7D8-63DE-C9F6-661E-2EC63EFC8DC6}"/>
              </a:ext>
            </a:extLst>
          </p:cNvPr>
          <p:cNvPicPr>
            <a:picLocks noChangeAspect="1"/>
          </p:cNvPicPr>
          <p:nvPr/>
        </p:nvPicPr>
        <p:blipFill rotWithShape="1">
          <a:blip r:embed="rId2"/>
          <a:srcRect l="6776" t="18409" r="8527"/>
          <a:stretch/>
        </p:blipFill>
        <p:spPr>
          <a:xfrm>
            <a:off x="4256965" y="159038"/>
            <a:ext cx="4770531" cy="4825424"/>
          </a:xfrm>
          <a:prstGeom prst="rect">
            <a:avLst/>
          </a:prstGeom>
        </p:spPr>
      </p:pic>
    </p:spTree>
    <p:extLst>
      <p:ext uri="{BB962C8B-B14F-4D97-AF65-F5344CB8AC3E}">
        <p14:creationId xmlns:p14="http://schemas.microsoft.com/office/powerpoint/2010/main" val="332451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0CD0B-F746-0BAD-D76B-678B67084293}"/>
              </a:ext>
            </a:extLst>
          </p:cNvPr>
          <p:cNvSpPr>
            <a:spLocks noGrp="1"/>
          </p:cNvSpPr>
          <p:nvPr>
            <p:ph type="title"/>
          </p:nvPr>
        </p:nvSpPr>
        <p:spPr>
          <a:xfrm>
            <a:off x="503678" y="328130"/>
            <a:ext cx="8158468" cy="696527"/>
          </a:xfrm>
        </p:spPr>
        <p:txBody>
          <a:bodyPr/>
          <a:lstStyle/>
          <a:p>
            <a:r>
              <a:rPr lang="de-DE"/>
              <a:t>Experience on use </a:t>
            </a:r>
          </a:p>
        </p:txBody>
      </p:sp>
      <p:sp>
        <p:nvSpPr>
          <p:cNvPr id="3" name="Inhaltsplatzhalter 2">
            <a:extLst>
              <a:ext uri="{FF2B5EF4-FFF2-40B4-BE49-F238E27FC236}">
                <a16:creationId xmlns:a16="http://schemas.microsoft.com/office/drawing/2014/main" id="{92BA0F88-1984-4D88-2D66-C43D1E92D233}"/>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de-DE" sz="2400"/>
              <a:t>Why this has been helpful tool?</a:t>
            </a:r>
          </a:p>
          <a:p>
            <a:pPr marL="969058" lvl="1" indent="-342900"/>
            <a:r>
              <a:rPr lang="de-DE" sz="2100"/>
              <a:t>Decision on where and how to start </a:t>
            </a:r>
          </a:p>
          <a:p>
            <a:pPr marL="969058" lvl="1" indent="-342900"/>
            <a:r>
              <a:rPr lang="de-DE" sz="2100"/>
              <a:t>Scoring versus prioritizing </a:t>
            </a:r>
          </a:p>
          <a:p>
            <a:pPr marL="969058" lvl="1" indent="-342900"/>
            <a:r>
              <a:rPr lang="de-DE" sz="2100"/>
              <a:t>Provides answers to questions </a:t>
            </a:r>
          </a:p>
          <a:p>
            <a:pPr marL="342900" indent="-342900">
              <a:buFont typeface="Arial" panose="020B0604020202020204" pitchFamily="34" charset="0"/>
              <a:buChar char="•"/>
            </a:pPr>
            <a:r>
              <a:rPr lang="de-DE" sz="2300"/>
              <a:t>Example of Use </a:t>
            </a:r>
          </a:p>
          <a:p>
            <a:pPr marL="342900" indent="-342900">
              <a:buFont typeface="Arial" panose="020B0604020202020204" pitchFamily="34" charset="0"/>
              <a:buChar char="•"/>
            </a:pPr>
            <a:r>
              <a:rPr lang="de-DE" sz="2300"/>
              <a:t>How was it helpful</a:t>
            </a:r>
          </a:p>
          <a:p>
            <a:pPr marL="342900" indent="-342900">
              <a:buFont typeface="Arial" panose="020B0604020202020204" pitchFamily="34" charset="0"/>
              <a:buChar char="•"/>
            </a:pPr>
            <a:r>
              <a:rPr lang="de-DE" sz="2300"/>
              <a:t>Lessons Learnt </a:t>
            </a:r>
          </a:p>
        </p:txBody>
      </p:sp>
    </p:spTree>
    <p:extLst>
      <p:ext uri="{BB962C8B-B14F-4D97-AF65-F5344CB8AC3E}">
        <p14:creationId xmlns:p14="http://schemas.microsoft.com/office/powerpoint/2010/main" val="172760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0CD0B-F746-0BAD-D76B-678B67084293}"/>
              </a:ext>
            </a:extLst>
          </p:cNvPr>
          <p:cNvSpPr>
            <a:spLocks noGrp="1"/>
          </p:cNvSpPr>
          <p:nvPr>
            <p:ph type="title"/>
          </p:nvPr>
        </p:nvSpPr>
        <p:spPr/>
        <p:txBody>
          <a:bodyPr/>
          <a:lstStyle/>
          <a:p>
            <a:r>
              <a:rPr lang="de-DE"/>
              <a:t>Adaptation to your needs &amp; interests</a:t>
            </a:r>
          </a:p>
        </p:txBody>
      </p:sp>
      <p:sp>
        <p:nvSpPr>
          <p:cNvPr id="3" name="Inhaltsplatzhalter 2">
            <a:extLst>
              <a:ext uri="{FF2B5EF4-FFF2-40B4-BE49-F238E27FC236}">
                <a16:creationId xmlns:a16="http://schemas.microsoft.com/office/drawing/2014/main" id="{92BA0F88-1984-4D88-2D66-C43D1E92D233}"/>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de-DE" sz="2400"/>
              <a:t>Tool is excel based </a:t>
            </a:r>
          </a:p>
          <a:p>
            <a:pPr marL="342900" indent="-342900">
              <a:buFont typeface="Arial" panose="020B0604020202020204" pitchFamily="34" charset="0"/>
              <a:buChar char="•"/>
            </a:pPr>
            <a:r>
              <a:rPr lang="de-DE" sz="2400"/>
              <a:t>Can be adapted to your organization needs </a:t>
            </a:r>
          </a:p>
          <a:p>
            <a:pPr marL="969058" lvl="1" indent="-342900"/>
            <a:r>
              <a:rPr lang="de-DE" sz="2000"/>
              <a:t>If no SOPs/ guidance -&gt; remove the tab 3 on SOPs</a:t>
            </a:r>
          </a:p>
          <a:p>
            <a:pPr marL="969058" lvl="1" indent="-342900"/>
            <a:r>
              <a:rPr lang="de-DE" sz="2000"/>
              <a:t>If no observation grid -&gt; remove Tab 10 &amp; adapt the Tab 6 checklist</a:t>
            </a:r>
          </a:p>
          <a:p>
            <a:pPr marL="969058" lvl="1" indent="-342900"/>
            <a:r>
              <a:rPr lang="de-DE" sz="2000"/>
              <a:t>If no demographic sections -&gt; remove the Tabs 4 &amp; 5 on demographic sections</a:t>
            </a:r>
          </a:p>
          <a:p>
            <a:pPr marL="969058" lvl="1" indent="-342900"/>
            <a:r>
              <a:rPr lang="de-DE" sz="2000"/>
              <a:t>Etc. </a:t>
            </a:r>
          </a:p>
          <a:p>
            <a:pPr marL="969058" lvl="1" indent="-342900"/>
            <a:endParaRPr lang="de-DE" sz="2000"/>
          </a:p>
          <a:p>
            <a:pPr marL="1058509" lvl="2" indent="-342900"/>
            <a:endParaRPr lang="de-DE" sz="2000"/>
          </a:p>
        </p:txBody>
      </p:sp>
    </p:spTree>
    <p:extLst>
      <p:ext uri="{BB962C8B-B14F-4D97-AF65-F5344CB8AC3E}">
        <p14:creationId xmlns:p14="http://schemas.microsoft.com/office/powerpoint/2010/main" val="165201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9571E-B1A7-9C28-57BE-363C96540028}"/>
              </a:ext>
            </a:extLst>
          </p:cNvPr>
          <p:cNvSpPr>
            <a:spLocks noGrp="1"/>
          </p:cNvSpPr>
          <p:nvPr>
            <p:ph type="ctrTitle"/>
          </p:nvPr>
        </p:nvSpPr>
        <p:spPr>
          <a:xfrm>
            <a:off x="2397859" y="1716655"/>
            <a:ext cx="4348281" cy="2047670"/>
          </a:xfrm>
        </p:spPr>
        <p:txBody>
          <a:bodyPr/>
          <a:lstStyle/>
          <a:p>
            <a:pPr algn="l"/>
            <a:r>
              <a:rPr lang="de-DE" sz="4800"/>
              <a:t>Comments, questions? </a:t>
            </a:r>
            <a:r>
              <a:rPr lang="de-DE" sz="4000"/>
              <a:t> </a:t>
            </a:r>
            <a:endParaRPr lang="de-DE" sz="4800"/>
          </a:p>
        </p:txBody>
      </p:sp>
      <p:pic>
        <p:nvPicPr>
          <p:cNvPr id="5" name="Grafik 4" descr="Zwei Sprechblasen">
            <a:extLst>
              <a:ext uri="{FF2B5EF4-FFF2-40B4-BE49-F238E27FC236}">
                <a16:creationId xmlns:a16="http://schemas.microsoft.com/office/drawing/2014/main" id="{2586B49F-2895-450D-A4C3-8A02A0FD65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45385" y="-1028650"/>
            <a:ext cx="4572000" cy="4572000"/>
          </a:xfrm>
          <a:prstGeom prst="rect">
            <a:avLst/>
          </a:prstGeom>
        </p:spPr>
      </p:pic>
    </p:spTree>
    <p:extLst>
      <p:ext uri="{BB962C8B-B14F-4D97-AF65-F5344CB8AC3E}">
        <p14:creationId xmlns:p14="http://schemas.microsoft.com/office/powerpoint/2010/main" val="365387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241DC-19D7-DDE7-0848-A3E9F7619EA2}"/>
              </a:ext>
            </a:extLst>
          </p:cNvPr>
          <p:cNvSpPr>
            <a:spLocks noGrp="1"/>
          </p:cNvSpPr>
          <p:nvPr>
            <p:ph type="title"/>
          </p:nvPr>
        </p:nvSpPr>
        <p:spPr/>
        <p:txBody>
          <a:bodyPr>
            <a:normAutofit/>
          </a:bodyPr>
          <a:lstStyle/>
          <a:p>
            <a:r>
              <a:rPr lang="de-DE"/>
              <a:t>Where to find it? </a:t>
            </a:r>
          </a:p>
        </p:txBody>
      </p:sp>
      <p:sp>
        <p:nvSpPr>
          <p:cNvPr id="3" name="Inhaltsplatzhalter 2">
            <a:extLst>
              <a:ext uri="{FF2B5EF4-FFF2-40B4-BE49-F238E27FC236}">
                <a16:creationId xmlns:a16="http://schemas.microsoft.com/office/drawing/2014/main" id="{CDE8BB70-49E1-FCE8-4680-C609E07E18BF}"/>
              </a:ext>
            </a:extLst>
          </p:cNvPr>
          <p:cNvSpPr>
            <a:spLocks noGrp="1"/>
          </p:cNvSpPr>
          <p:nvPr>
            <p:ph idx="1"/>
          </p:nvPr>
        </p:nvSpPr>
        <p:spPr>
          <a:xfrm>
            <a:off x="492726" y="1851670"/>
            <a:ext cx="8158547" cy="2285200"/>
          </a:xfrm>
        </p:spPr>
        <p:txBody>
          <a:bodyPr vert="horz" lIns="71561" tIns="35780" rIns="71561" bIns="35780" rtlCol="0" anchor="t">
            <a:normAutofit lnSpcReduction="10000"/>
          </a:bodyPr>
          <a:lstStyle/>
          <a:p>
            <a:r>
              <a:rPr lang="de-DE" dirty="0"/>
              <a:t>The </a:t>
            </a:r>
            <a:r>
              <a:rPr lang="de-DE" dirty="0">
                <a:hlinkClick r:id="rId2"/>
              </a:rPr>
              <a:t>Excel guidance</a:t>
            </a:r>
          </a:p>
          <a:p>
            <a:endParaRPr lang="de-DE"/>
          </a:p>
          <a:p>
            <a:r>
              <a:rPr lang="de-DE" dirty="0"/>
              <a:t>The </a:t>
            </a:r>
            <a:r>
              <a:rPr lang="de-DE" dirty="0">
                <a:hlinkClick r:id="rId3"/>
              </a:rPr>
              <a:t>How-to-note</a:t>
            </a:r>
          </a:p>
          <a:p>
            <a:endParaRPr lang="de-DE" dirty="0"/>
          </a:p>
          <a:p>
            <a:r>
              <a:rPr lang="de-DE" dirty="0" err="1"/>
              <a:t>For</a:t>
            </a:r>
            <a:r>
              <a:rPr lang="de-DE" dirty="0"/>
              <a:t> </a:t>
            </a:r>
            <a:r>
              <a:rPr lang="de-DE" dirty="0" err="1"/>
              <a:t>more</a:t>
            </a:r>
            <a:r>
              <a:rPr lang="de-DE" dirty="0"/>
              <a:t> </a:t>
            </a:r>
            <a:r>
              <a:rPr lang="de-DE" dirty="0" err="1"/>
              <a:t>information</a:t>
            </a:r>
            <a:r>
              <a:rPr lang="de-DE" dirty="0"/>
              <a:t> </a:t>
            </a:r>
            <a:r>
              <a:rPr lang="de-DE" dirty="0" err="1"/>
              <a:t>about</a:t>
            </a:r>
            <a:r>
              <a:rPr lang="de-DE" dirty="0"/>
              <a:t> </a:t>
            </a:r>
            <a:r>
              <a:rPr lang="de-DE" dirty="0" err="1"/>
              <a:t>our</a:t>
            </a:r>
            <a:r>
              <a:rPr lang="de-DE" dirty="0"/>
              <a:t> </a:t>
            </a:r>
            <a:r>
              <a:rPr lang="de-DE" dirty="0" err="1"/>
              <a:t>From</a:t>
            </a:r>
            <a:r>
              <a:rPr lang="de-DE" dirty="0"/>
              <a:t> Guidelines </a:t>
            </a:r>
            <a:r>
              <a:rPr lang="de-DE" dirty="0" err="1"/>
              <a:t>to</a:t>
            </a:r>
            <a:r>
              <a:rPr lang="de-DE" dirty="0"/>
              <a:t> Action </a:t>
            </a:r>
            <a:r>
              <a:rPr lang="de-DE" dirty="0" err="1"/>
              <a:t>project</a:t>
            </a:r>
            <a:r>
              <a:rPr lang="de-DE" dirty="0"/>
              <a:t>, </a:t>
            </a:r>
            <a:r>
              <a:rPr lang="de-DE" dirty="0" err="1"/>
              <a:t>download</a:t>
            </a:r>
            <a:r>
              <a:rPr lang="de-DE" dirty="0"/>
              <a:t> </a:t>
            </a:r>
            <a:r>
              <a:rPr lang="de-DE" dirty="0" err="1"/>
              <a:t>our</a:t>
            </a:r>
            <a:r>
              <a:rPr lang="de-DE" dirty="0"/>
              <a:t> </a:t>
            </a:r>
            <a:r>
              <a:rPr lang="de-DE" dirty="0">
                <a:hlinkClick r:id="rId4"/>
              </a:rPr>
              <a:t>project flyer</a:t>
            </a:r>
            <a:r>
              <a:rPr lang="de-DE" dirty="0"/>
              <a:t>.</a:t>
            </a:r>
          </a:p>
          <a:p>
            <a:endParaRPr lang="de-DE"/>
          </a:p>
        </p:txBody>
      </p:sp>
    </p:spTree>
    <p:extLst>
      <p:ext uri="{BB962C8B-B14F-4D97-AF65-F5344CB8AC3E}">
        <p14:creationId xmlns:p14="http://schemas.microsoft.com/office/powerpoint/2010/main" val="113616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44B1A-C81E-0378-448A-218D6CBB7266}"/>
              </a:ext>
            </a:extLst>
          </p:cNvPr>
          <p:cNvSpPr>
            <a:spLocks noGrp="1"/>
          </p:cNvSpPr>
          <p:nvPr>
            <p:ph type="title"/>
          </p:nvPr>
        </p:nvSpPr>
        <p:spPr/>
        <p:txBody>
          <a:bodyPr/>
          <a:lstStyle/>
          <a:p>
            <a:r>
              <a:rPr lang="fr-FR" dirty="0" err="1"/>
              <a:t>We</a:t>
            </a:r>
            <a:r>
              <a:rPr lang="fr-FR" dirty="0"/>
              <a:t> value </a:t>
            </a:r>
            <a:r>
              <a:rPr lang="fr-FR" dirty="0" err="1"/>
              <a:t>your</a:t>
            </a:r>
            <a:r>
              <a:rPr lang="fr-FR" dirty="0"/>
              <a:t> feedback!</a:t>
            </a:r>
          </a:p>
        </p:txBody>
      </p:sp>
      <p:sp>
        <p:nvSpPr>
          <p:cNvPr id="3" name="Espace réservé du contenu 2">
            <a:extLst>
              <a:ext uri="{FF2B5EF4-FFF2-40B4-BE49-F238E27FC236}">
                <a16:creationId xmlns:a16="http://schemas.microsoft.com/office/drawing/2014/main" id="{C0E1F77E-02C1-3933-C4CC-FBFAD5632E67}"/>
              </a:ext>
            </a:extLst>
          </p:cNvPr>
          <p:cNvSpPr>
            <a:spLocks noGrp="1"/>
          </p:cNvSpPr>
          <p:nvPr>
            <p:ph idx="1"/>
          </p:nvPr>
        </p:nvSpPr>
        <p:spPr/>
        <p:txBody>
          <a:bodyPr vert="horz" lIns="71561" tIns="35780" rIns="71561" bIns="35780" rtlCol="0" anchor="t">
            <a:normAutofit/>
          </a:bodyPr>
          <a:lstStyle/>
          <a:p>
            <a:r>
              <a:rPr lang="fr-FR" dirty="0" err="1"/>
              <a:t>Please</a:t>
            </a:r>
            <a:r>
              <a:rPr lang="fr-FR" dirty="0"/>
              <a:t> </a:t>
            </a:r>
            <a:r>
              <a:rPr lang="fr-FR" dirty="0" err="1"/>
              <a:t>take</a:t>
            </a:r>
            <a:r>
              <a:rPr lang="fr-FR" dirty="0"/>
              <a:t> a few minutes to </a:t>
            </a:r>
            <a:r>
              <a:rPr lang="fr-FR" dirty="0" err="1"/>
              <a:t>share</a:t>
            </a:r>
            <a:r>
              <a:rPr lang="fr-FR" dirty="0"/>
              <a:t> </a:t>
            </a:r>
            <a:r>
              <a:rPr lang="fr-FR" dirty="0" err="1"/>
              <a:t>your</a:t>
            </a:r>
            <a:r>
              <a:rPr lang="fr-FR" dirty="0"/>
              <a:t> feedback </a:t>
            </a:r>
            <a:r>
              <a:rPr lang="fr-FR" dirty="0" err="1"/>
              <a:t>with</a:t>
            </a:r>
            <a:r>
              <a:rPr lang="fr-FR" dirty="0"/>
              <a:t> us</a:t>
            </a:r>
          </a:p>
          <a:p>
            <a:r>
              <a:rPr lang="fr-FR" dirty="0">
                <a:hlinkClick r:id="rId2"/>
              </a:rPr>
              <a:t>Link to the survey</a:t>
            </a:r>
          </a:p>
          <a:p>
            <a:r>
              <a:rPr lang="fr-FR" dirty="0"/>
              <a:t>Or scan the QR code</a:t>
            </a:r>
          </a:p>
          <a:p>
            <a:endParaRPr lang="fr-FR" dirty="0"/>
          </a:p>
          <a:p>
            <a:endParaRPr lang="fr-FR" dirty="0"/>
          </a:p>
        </p:txBody>
      </p:sp>
      <p:pic>
        <p:nvPicPr>
          <p:cNvPr id="4" name="Image 3" descr="QR code">
            <a:extLst>
              <a:ext uri="{FF2B5EF4-FFF2-40B4-BE49-F238E27FC236}">
                <a16:creationId xmlns:a16="http://schemas.microsoft.com/office/drawing/2014/main" id="{803E1E01-AF4B-5C70-B9B6-A80D3CCEAF87}"/>
              </a:ext>
            </a:extLst>
          </p:cNvPr>
          <p:cNvPicPr>
            <a:picLocks noChangeAspect="1"/>
          </p:cNvPicPr>
          <p:nvPr/>
        </p:nvPicPr>
        <p:blipFill>
          <a:blip r:embed="rId3"/>
          <a:stretch>
            <a:fillRect/>
          </a:stretch>
        </p:blipFill>
        <p:spPr>
          <a:xfrm>
            <a:off x="492765" y="2748312"/>
            <a:ext cx="1799771" cy="1845128"/>
          </a:xfrm>
          <a:prstGeom prst="rect">
            <a:avLst/>
          </a:prstGeom>
        </p:spPr>
      </p:pic>
    </p:spTree>
    <p:extLst>
      <p:ext uri="{BB962C8B-B14F-4D97-AF65-F5344CB8AC3E}">
        <p14:creationId xmlns:p14="http://schemas.microsoft.com/office/powerpoint/2010/main" val="165363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E63A73-01E9-4AEA-A3AD-2E75D71D00D7}"/>
              </a:ext>
            </a:extLst>
          </p:cNvPr>
          <p:cNvSpPr>
            <a:spLocks noGrp="1"/>
          </p:cNvSpPr>
          <p:nvPr>
            <p:ph type="sldNum" sz="quarter" idx="4294967295"/>
          </p:nvPr>
        </p:nvSpPr>
        <p:spPr>
          <a:xfrm>
            <a:off x="0" y="4625579"/>
            <a:ext cx="2133600" cy="272653"/>
          </a:xfrm>
          <a:prstGeom prst="rect">
            <a:avLst/>
          </a:prstGeom>
        </p:spPr>
        <p:txBody>
          <a:bodyPr/>
          <a:lstStyle/>
          <a:p>
            <a:fld id="{90674DFE-F235-4FE6-B070-9AAFFB84EECD}" type="slidenum">
              <a:rPr lang="fr-FR" smtClean="0"/>
              <a:t>25</a:t>
            </a:fld>
            <a:endParaRPr lang="fr-FR" dirty="0"/>
          </a:p>
        </p:txBody>
      </p:sp>
      <p:pic>
        <p:nvPicPr>
          <p:cNvPr id="9" name="Bildplatzhalter 5" descr="Picture with girls in a school waving, Copyright, HI ">
            <a:extLst>
              <a:ext uri="{FF2B5EF4-FFF2-40B4-BE49-F238E27FC236}">
                <a16:creationId xmlns:a16="http://schemas.microsoft.com/office/drawing/2014/main" id="{7D23991A-4F73-4229-B1EC-E3C3D2543B5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159" r="7159"/>
          <a:stretch>
            <a:fillRect/>
          </a:stretch>
        </p:blipFill>
        <p:spPr>
          <a:xfrm>
            <a:off x="146448" y="122635"/>
            <a:ext cx="6311503" cy="4929188"/>
          </a:xfrm>
        </p:spPr>
      </p:pic>
      <p:sp>
        <p:nvSpPr>
          <p:cNvPr id="3" name="Textplatzhalter 2"/>
          <p:cNvSpPr>
            <a:spLocks noGrp="1"/>
          </p:cNvSpPr>
          <p:nvPr>
            <p:ph type="body" sz="quarter" idx="13"/>
          </p:nvPr>
        </p:nvSpPr>
        <p:spPr>
          <a:xfrm>
            <a:off x="6833078" y="2121700"/>
            <a:ext cx="2158849" cy="843843"/>
          </a:xfrm>
        </p:spPr>
        <p:txBody>
          <a:bodyPr>
            <a:normAutofit/>
          </a:bodyPr>
          <a:lstStyle/>
          <a:p>
            <a:r>
              <a:rPr lang="de-DE" b="1"/>
              <a:t>Any last </a:t>
            </a:r>
          </a:p>
          <a:p>
            <a:r>
              <a:rPr lang="de-DE" b="1"/>
              <a:t>questions? </a:t>
            </a:r>
          </a:p>
          <a:p>
            <a:endParaRPr lang="de-DE"/>
          </a:p>
          <a:p>
            <a:endParaRPr lang="de-DE"/>
          </a:p>
        </p:txBody>
      </p:sp>
      <p:sp>
        <p:nvSpPr>
          <p:cNvPr id="2" name="Textfeld 1">
            <a:extLst>
              <a:ext uri="{FF2B5EF4-FFF2-40B4-BE49-F238E27FC236}">
                <a16:creationId xmlns:a16="http://schemas.microsoft.com/office/drawing/2014/main" id="{B97E5A91-1886-B23D-21A9-EED6676EFA17}"/>
              </a:ext>
            </a:extLst>
          </p:cNvPr>
          <p:cNvSpPr txBox="1"/>
          <p:nvPr/>
        </p:nvSpPr>
        <p:spPr>
          <a:xfrm>
            <a:off x="5337085" y="4793868"/>
            <a:ext cx="1620180" cy="276999"/>
          </a:xfrm>
          <a:prstGeom prst="rect">
            <a:avLst/>
          </a:prstGeom>
          <a:noFill/>
        </p:spPr>
        <p:txBody>
          <a:bodyPr wrap="square" rtlCol="0">
            <a:spAutoFit/>
          </a:bodyPr>
          <a:lstStyle/>
          <a:p>
            <a:r>
              <a:rPr lang="de-DE" sz="1200">
                <a:solidFill>
                  <a:schemeClr val="bg1"/>
                </a:solidFill>
              </a:rPr>
              <a:t>Copyright HI</a:t>
            </a:r>
          </a:p>
        </p:txBody>
      </p:sp>
      <p:sp>
        <p:nvSpPr>
          <p:cNvPr id="5" name="Textplatzhalter 2">
            <a:extLst>
              <a:ext uri="{FF2B5EF4-FFF2-40B4-BE49-F238E27FC236}">
                <a16:creationId xmlns:a16="http://schemas.microsoft.com/office/drawing/2014/main" id="{0263BB3C-9CD1-A2B5-9FF1-BB69DDDACD7D}"/>
              </a:ext>
            </a:extLst>
          </p:cNvPr>
          <p:cNvSpPr txBox="1">
            <a:spLocks/>
          </p:cNvSpPr>
          <p:nvPr/>
        </p:nvSpPr>
        <p:spPr>
          <a:xfrm>
            <a:off x="6833078" y="3111810"/>
            <a:ext cx="1834378" cy="1682057"/>
          </a:xfrm>
          <a:prstGeom prst="rect">
            <a:avLst/>
          </a:prstGeom>
          <a:solidFill>
            <a:schemeClr val="bg1"/>
          </a:solidFill>
          <a:ln>
            <a:solidFill>
              <a:schemeClr val="tx2"/>
            </a:solidFill>
          </a:ln>
        </p:spPr>
        <p:txBody>
          <a:bodyPr vert="horz" lIns="71561" tIns="35780" rIns="71561" bIns="35780" rtlCol="0">
            <a:normAutofit fontScale="62500" lnSpcReduction="20000"/>
          </a:bodyPr>
          <a:lstStyle>
            <a:lvl1pPr marL="0" indent="0" algn="l" defTabSz="715609" rtl="0" eaLnBrk="1" latinLnBrk="0" hangingPunct="1">
              <a:spcBef>
                <a:spcPct val="20000"/>
              </a:spcBef>
              <a:spcAft>
                <a:spcPts val="470"/>
              </a:spcAft>
              <a:buFont typeface="Arial" panose="020B0604020202020204" pitchFamily="34" charset="0"/>
              <a:buNone/>
              <a:defRPr sz="1900" kern="1200">
                <a:solidFill>
                  <a:schemeClr val="bg1"/>
                </a:solidFill>
                <a:latin typeface="+mn-lt"/>
                <a:ea typeface="+mn-ea"/>
                <a:cs typeface="+mn-cs"/>
              </a:defRPr>
            </a:lvl1pPr>
            <a:lvl2pPr marL="626158" indent="-268354" algn="l" defTabSz="715609" rtl="0" eaLnBrk="1" latinLnBrk="0" hangingPunct="1">
              <a:spcBef>
                <a:spcPct val="20000"/>
              </a:spcBef>
              <a:spcAft>
                <a:spcPts val="470"/>
              </a:spcAft>
              <a:buFont typeface="Arial" panose="020B0604020202020204" pitchFamily="34" charset="0"/>
              <a:buChar char="•"/>
              <a:defRPr sz="1600" kern="1200">
                <a:solidFill>
                  <a:schemeClr val="bg1"/>
                </a:solidFill>
                <a:latin typeface="+mn-lt"/>
                <a:ea typeface="+mn-ea"/>
                <a:cs typeface="+mn-cs"/>
              </a:defRPr>
            </a:lvl2pPr>
            <a:lvl3pPr marL="715609" indent="0" algn="l" defTabSz="715609" rtl="0" eaLnBrk="1" latinLnBrk="0" hangingPunct="1">
              <a:spcBef>
                <a:spcPct val="20000"/>
              </a:spcBef>
              <a:spcAft>
                <a:spcPts val="470"/>
              </a:spcAft>
              <a:buFont typeface="Arial" panose="020B0604020202020204" pitchFamily="34" charset="0"/>
              <a:buNone/>
              <a:defRPr sz="1600" kern="1200">
                <a:solidFill>
                  <a:schemeClr val="bg1"/>
                </a:solidFill>
                <a:latin typeface="+mn-lt"/>
                <a:ea typeface="+mn-ea"/>
                <a:cs typeface="+mn-cs"/>
              </a:defRPr>
            </a:lvl3pPr>
            <a:lvl4pPr marL="1341768" indent="-268354" algn="l" defTabSz="715609" rtl="0" eaLnBrk="1" latinLnBrk="0" hangingPunct="1">
              <a:spcBef>
                <a:spcPct val="20000"/>
              </a:spcBef>
              <a:spcAft>
                <a:spcPts val="470"/>
              </a:spcAft>
              <a:buFont typeface="Courier New" panose="02070309020205020404" pitchFamily="49" charset="0"/>
              <a:buChar char="o"/>
              <a:defRPr sz="1600" kern="1200" baseline="0">
                <a:solidFill>
                  <a:schemeClr val="bg1"/>
                </a:solidFill>
                <a:latin typeface="+mn-lt"/>
                <a:ea typeface="+mn-ea"/>
                <a:cs typeface="+mn-cs"/>
              </a:defRPr>
            </a:lvl4pPr>
            <a:lvl5pPr marL="1610121" indent="-178902" algn="l" defTabSz="715609" rtl="0" eaLnBrk="1" latinLnBrk="0" hangingPunct="1">
              <a:spcBef>
                <a:spcPct val="20000"/>
              </a:spcBef>
              <a:spcAft>
                <a:spcPts val="470"/>
              </a:spcAft>
              <a:buFont typeface="Arial" panose="020B0604020202020204" pitchFamily="34" charset="0"/>
              <a:buChar char="»"/>
              <a:defRPr sz="1600" kern="1200">
                <a:solidFill>
                  <a:schemeClr val="bg1"/>
                </a:solidFill>
                <a:latin typeface="+mn-lt"/>
                <a:ea typeface="+mn-ea"/>
                <a:cs typeface="+mn-cs"/>
              </a:defRPr>
            </a:lvl5pPr>
            <a:lvl6pPr marL="1967926"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5731"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3535"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1340" indent="-178902" algn="l" defTabSz="715609"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de-DE">
                <a:solidFill>
                  <a:srgbClr val="06038D"/>
                </a:solidFill>
              </a:rPr>
              <a:t>Thanks a lot!</a:t>
            </a:r>
          </a:p>
          <a:p>
            <a:endParaRPr lang="de-DE">
              <a:solidFill>
                <a:srgbClr val="06038D"/>
              </a:solidFill>
            </a:endParaRPr>
          </a:p>
          <a:p>
            <a:r>
              <a:rPr lang="de-DE">
                <a:solidFill>
                  <a:srgbClr val="06038D"/>
                </a:solidFill>
              </a:rPr>
              <a:t>For any specific questions, contact: </a:t>
            </a:r>
          </a:p>
          <a:p>
            <a:r>
              <a:rPr lang="de-DE">
                <a:solidFill>
                  <a:srgbClr val="06038D"/>
                </a:solidFill>
                <a:hlinkClick r:id="rId4">
                  <a:extLst>
                    <a:ext uri="{A12FA001-AC4F-418D-AE19-62706E023703}">
                      <ahyp:hlinkClr xmlns:ahyp="http://schemas.microsoft.com/office/drawing/2018/hyperlinkcolor" val="tx"/>
                    </a:ext>
                  </a:extLst>
                </a:hlinkClick>
              </a:rPr>
              <a:t>u.last@hi.org</a:t>
            </a:r>
            <a:endParaRPr lang="de-DE">
              <a:solidFill>
                <a:srgbClr val="06038D"/>
              </a:solidFill>
            </a:endParaRPr>
          </a:p>
          <a:p>
            <a:r>
              <a:rPr lang="de-DE">
                <a:solidFill>
                  <a:srgbClr val="06038D"/>
                </a:solidFill>
                <a:hlinkClick r:id="rId5">
                  <a:extLst>
                    <a:ext uri="{A12FA001-AC4F-418D-AE19-62706E023703}">
                      <ahyp:hlinkClr xmlns:ahyp="http://schemas.microsoft.com/office/drawing/2018/hyperlinkcolor" val="tx"/>
                    </a:ext>
                  </a:extLst>
                </a:hlinkClick>
              </a:rPr>
              <a:t>g.scirocco@hi.org</a:t>
            </a:r>
            <a:endParaRPr lang="de-DE">
              <a:solidFill>
                <a:srgbClr val="06038D"/>
              </a:solidFill>
            </a:endParaRPr>
          </a:p>
          <a:p>
            <a:r>
              <a:rPr lang="de-DE">
                <a:solidFill>
                  <a:srgbClr val="06038D"/>
                </a:solidFill>
              </a:rPr>
              <a:t> </a:t>
            </a:r>
            <a:r>
              <a:rPr lang="de-DE">
                <a:solidFill>
                  <a:srgbClr val="06038D"/>
                </a:solidFill>
                <a:hlinkClick r:id="rId6"/>
              </a:rPr>
              <a:t>i.mulunda@hi.org</a:t>
            </a:r>
            <a:r>
              <a:rPr lang="de-DE">
                <a:solidFill>
                  <a:srgbClr val="06038D"/>
                </a:solidFill>
              </a:rPr>
              <a:t> </a:t>
            </a:r>
          </a:p>
          <a:p>
            <a:endParaRPr lang="de-DE">
              <a:solidFill>
                <a:srgbClr val="06038D"/>
              </a:solidFill>
            </a:endParaRPr>
          </a:p>
          <a:p>
            <a:endParaRPr lang="de-DE">
              <a:solidFill>
                <a:srgbClr val="06038D"/>
              </a:solidFill>
            </a:endParaRPr>
          </a:p>
        </p:txBody>
      </p:sp>
    </p:spTree>
    <p:extLst>
      <p:ext uri="{BB962C8B-B14F-4D97-AF65-F5344CB8AC3E}">
        <p14:creationId xmlns:p14="http://schemas.microsoft.com/office/powerpoint/2010/main" val="15707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5">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descr="Process graph, detailing the process of the guidance development from Tool colllection, to Review GRid to Identification of good practices, to Zero Draft, to REview and Adapt Workshops and final GUidance">
            <a:extLst>
              <a:ext uri="{FF2B5EF4-FFF2-40B4-BE49-F238E27FC236}">
                <a16:creationId xmlns:a16="http://schemas.microsoft.com/office/drawing/2014/main" id="{698FA80F-FD90-8686-57E6-0E6EC4E2E496}"/>
              </a:ext>
            </a:extLst>
          </p:cNvPr>
          <p:cNvGraphicFramePr/>
          <p:nvPr>
            <p:extLst>
              <p:ext uri="{D42A27DB-BD31-4B8C-83A1-F6EECF244321}">
                <p14:modId xmlns:p14="http://schemas.microsoft.com/office/powerpoint/2010/main" val="3622497360"/>
              </p:ext>
            </p:extLst>
          </p:nvPr>
        </p:nvGraphicFramePr>
        <p:xfrm>
          <a:off x="1511660" y="1210467"/>
          <a:ext cx="8475095" cy="362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p:cNvSpPr>
            <a:spLocks noGrp="1"/>
          </p:cNvSpPr>
          <p:nvPr>
            <p:ph type="title"/>
          </p:nvPr>
        </p:nvSpPr>
        <p:spPr/>
        <p:txBody>
          <a:bodyPr>
            <a:normAutofit fontScale="90000"/>
          </a:bodyPr>
          <a:lstStyle/>
          <a:p>
            <a:r>
              <a:rPr lang="de-DE"/>
              <a:t>Why this guidance &amp; process of Guidance Development </a:t>
            </a:r>
            <a:endParaRPr lang="en-GB"/>
          </a:p>
        </p:txBody>
      </p:sp>
      <p:sp>
        <p:nvSpPr>
          <p:cNvPr id="7" name="Rechteck 6"/>
          <p:cNvSpPr/>
          <p:nvPr/>
        </p:nvSpPr>
        <p:spPr>
          <a:xfrm>
            <a:off x="341530" y="1131590"/>
            <a:ext cx="1665185" cy="3785652"/>
          </a:xfrm>
          <a:prstGeom prst="rect">
            <a:avLst/>
          </a:prstGeom>
          <a:solidFill>
            <a:schemeClr val="bg1">
              <a:lumMod val="85000"/>
            </a:schemeClr>
          </a:solidFill>
          <a:ln w="22225">
            <a:solidFill>
              <a:schemeClr val="accent1"/>
            </a:solidFill>
            <a:prstDash val="sysDash"/>
          </a:ln>
        </p:spPr>
        <p:txBody>
          <a:bodyPr wrap="square">
            <a:spAutoFit/>
          </a:bodyPr>
          <a:lstStyle/>
          <a:p>
            <a:pPr lvl="0"/>
            <a:r>
              <a:rPr lang="en-GB"/>
              <a:t>Lack of available practical guidance to </a:t>
            </a:r>
            <a:r>
              <a:rPr lang="en-GB" b="1"/>
              <a:t>review, adapt and revise protection </a:t>
            </a:r>
            <a:r>
              <a:rPr lang="en-GB"/>
              <a:t>data collection tools &amp; processes to ensure disability-specific barriers, risks, threats and capacities are considered. </a:t>
            </a:r>
            <a:endParaRPr lang="fr-BE" dirty="0"/>
          </a:p>
        </p:txBody>
      </p:sp>
      <p:sp>
        <p:nvSpPr>
          <p:cNvPr id="8" name="Pfeil nach rechts 7"/>
          <p:cNvSpPr/>
          <p:nvPr/>
        </p:nvSpPr>
        <p:spPr>
          <a:xfrm>
            <a:off x="2006715" y="2779797"/>
            <a:ext cx="585065" cy="450050"/>
          </a:xfrm>
          <a:prstGeom prst="rightArrow">
            <a:avLst/>
          </a:prstGeom>
          <a:solidFill>
            <a:schemeClr val="bg1">
              <a:lumMod val="95000"/>
            </a:schemeClr>
          </a:solidFill>
          <a:ln>
            <a:solidFill>
              <a:srgbClr val="007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15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s of IRC, Global protection cluster, WHH, UNICEF; UNHCR, EDF, WFP, IOm"/>
          <p:cNvPicPr>
            <a:picLocks noGrp="1" noChangeAspect="1"/>
          </p:cNvPicPr>
          <p:nvPr>
            <p:ph idx="1"/>
          </p:nvPr>
        </p:nvPicPr>
        <p:blipFill>
          <a:blip r:embed="rId3"/>
          <a:stretch>
            <a:fillRect/>
          </a:stretch>
        </p:blipFill>
        <p:spPr>
          <a:xfrm>
            <a:off x="2216333" y="4316037"/>
            <a:ext cx="680159" cy="470659"/>
          </a:xfrm>
          <a:prstGeom prst="rect">
            <a:avLst/>
          </a:prstGeom>
        </p:spPr>
      </p:pic>
      <p:sp>
        <p:nvSpPr>
          <p:cNvPr id="3" name="Title 2"/>
          <p:cNvSpPr>
            <a:spLocks noGrp="1"/>
          </p:cNvSpPr>
          <p:nvPr>
            <p:ph type="title"/>
          </p:nvPr>
        </p:nvSpPr>
        <p:spPr>
          <a:xfrm>
            <a:off x="471910" y="114043"/>
            <a:ext cx="8158468" cy="696527"/>
          </a:xfrm>
        </p:spPr>
        <p:txBody>
          <a:bodyPr>
            <a:normAutofit/>
          </a:bodyPr>
          <a:lstStyle/>
          <a:p>
            <a:pPr algn="ctr"/>
            <a:r>
              <a:rPr lang="en-GB" sz="2800" b="1"/>
              <a:t>Who was engaged</a:t>
            </a:r>
            <a:r>
              <a:rPr lang="en-GB" sz="2400" b="1"/>
              <a:t>? </a:t>
            </a:r>
          </a:p>
        </p:txBody>
      </p:sp>
      <p:pic>
        <p:nvPicPr>
          <p:cNvPr id="5" name="Picture 4" descr="Logos of IRC, Global protection cluster, WHH, UNICEF; UNHCR, EDF, WFP, IOm"/>
          <p:cNvPicPr>
            <a:picLocks noChangeAspect="1"/>
          </p:cNvPicPr>
          <p:nvPr/>
        </p:nvPicPr>
        <p:blipFill rotWithShape="1">
          <a:blip r:embed="rId4"/>
          <a:srcRect b="6781"/>
          <a:stretch/>
        </p:blipFill>
        <p:spPr>
          <a:xfrm>
            <a:off x="1098563" y="4179848"/>
            <a:ext cx="1097784" cy="682230"/>
          </a:xfrm>
          <a:prstGeom prst="rect">
            <a:avLst/>
          </a:prstGeom>
          <a:ln>
            <a:solidFill>
              <a:schemeClr val="bg1"/>
            </a:solidFill>
          </a:ln>
        </p:spPr>
      </p:pic>
      <p:pic>
        <p:nvPicPr>
          <p:cNvPr id="6" name="Picture 5" descr="Logos of IRC, Global protection cluster, WHH, UNICEF; UNHCR, EDF, WFP, IOm"/>
          <p:cNvPicPr>
            <a:picLocks noChangeAspect="1"/>
          </p:cNvPicPr>
          <p:nvPr/>
        </p:nvPicPr>
        <p:blipFill>
          <a:blip r:embed="rId5"/>
          <a:stretch>
            <a:fillRect/>
          </a:stretch>
        </p:blipFill>
        <p:spPr>
          <a:xfrm>
            <a:off x="3831434" y="4336919"/>
            <a:ext cx="471083" cy="471083"/>
          </a:xfrm>
          <a:prstGeom prst="rect">
            <a:avLst/>
          </a:prstGeom>
        </p:spPr>
      </p:pic>
      <p:pic>
        <p:nvPicPr>
          <p:cNvPr id="7" name="Picture 6" descr="Logos of IRC, Global protection cluster, WHH, UNICEF; UNHCR, EDF, WFP, IOm"/>
          <p:cNvPicPr>
            <a:picLocks noChangeAspect="1"/>
          </p:cNvPicPr>
          <p:nvPr/>
        </p:nvPicPr>
        <p:blipFill>
          <a:blip r:embed="rId6"/>
          <a:stretch>
            <a:fillRect/>
          </a:stretch>
        </p:blipFill>
        <p:spPr>
          <a:xfrm>
            <a:off x="3113306" y="4316791"/>
            <a:ext cx="457770" cy="568832"/>
          </a:xfrm>
          <a:prstGeom prst="rect">
            <a:avLst/>
          </a:prstGeom>
        </p:spPr>
      </p:pic>
      <p:pic>
        <p:nvPicPr>
          <p:cNvPr id="8" name="Picture 7" descr="Logos of IRC, Global protection cluster, WHH, UNICEF; UNHCR, EDF, WFP, IOm"/>
          <p:cNvPicPr>
            <a:picLocks noChangeAspect="1"/>
          </p:cNvPicPr>
          <p:nvPr/>
        </p:nvPicPr>
        <p:blipFill>
          <a:blip r:embed="rId7"/>
          <a:stretch>
            <a:fillRect/>
          </a:stretch>
        </p:blipFill>
        <p:spPr>
          <a:xfrm>
            <a:off x="3841693" y="3551484"/>
            <a:ext cx="460824" cy="614432"/>
          </a:xfrm>
          <a:prstGeom prst="rect">
            <a:avLst/>
          </a:prstGeom>
        </p:spPr>
      </p:pic>
      <p:pic>
        <p:nvPicPr>
          <p:cNvPr id="9" name="Picture 8" descr="Logos of IRC, Global protection cluster, WHH, UNICEF; UNHCR, EDF, WFP, IOm"/>
          <p:cNvPicPr>
            <a:picLocks noChangeAspect="1"/>
          </p:cNvPicPr>
          <p:nvPr/>
        </p:nvPicPr>
        <p:blipFill>
          <a:blip r:embed="rId8"/>
          <a:stretch>
            <a:fillRect/>
          </a:stretch>
        </p:blipFill>
        <p:spPr>
          <a:xfrm>
            <a:off x="489611" y="3642669"/>
            <a:ext cx="960498" cy="470117"/>
          </a:xfrm>
          <a:prstGeom prst="rect">
            <a:avLst/>
          </a:prstGeom>
        </p:spPr>
      </p:pic>
      <p:pic>
        <p:nvPicPr>
          <p:cNvPr id="10" name="Picture 9" descr="Logos of IRC, Global protection cluster, WHH, UNICEF; UNHCR, EDF, WFP, IOm"/>
          <p:cNvPicPr>
            <a:picLocks noChangeAspect="1"/>
          </p:cNvPicPr>
          <p:nvPr/>
        </p:nvPicPr>
        <p:blipFill>
          <a:blip r:embed="rId9"/>
          <a:stretch>
            <a:fillRect/>
          </a:stretch>
        </p:blipFill>
        <p:spPr>
          <a:xfrm>
            <a:off x="489611" y="4274098"/>
            <a:ext cx="448551" cy="554538"/>
          </a:xfrm>
          <a:prstGeom prst="rect">
            <a:avLst/>
          </a:prstGeom>
        </p:spPr>
      </p:pic>
      <p:sp>
        <p:nvSpPr>
          <p:cNvPr id="12" name="TextBox 11"/>
          <p:cNvSpPr txBox="1"/>
          <p:nvPr/>
        </p:nvSpPr>
        <p:spPr>
          <a:xfrm>
            <a:off x="471910" y="834479"/>
            <a:ext cx="4082389" cy="2646878"/>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defRPr/>
            </a:pPr>
            <a:r>
              <a:rPr lang="en-GB">
                <a:solidFill>
                  <a:srgbClr val="000000"/>
                </a:solidFill>
              </a:rPr>
              <a:t>10-member g</a:t>
            </a:r>
            <a:r>
              <a:rPr lang="en-GB"/>
              <a:t>lobal Technical Taskforce (TTF) es</a:t>
            </a:r>
            <a:r>
              <a:rPr lang="en-GB">
                <a:solidFill>
                  <a:srgbClr val="000000"/>
                </a:solidFill>
                <a:latin typeface="Nunito"/>
              </a:rPr>
              <a:t>tablished in May 2022 as part of project</a:t>
            </a:r>
          </a:p>
          <a:p>
            <a:pPr marL="285750" indent="-285750">
              <a:lnSpc>
                <a:spcPct val="150000"/>
              </a:lnSpc>
              <a:buFont typeface="Wingdings" panose="05000000000000000000" pitchFamily="2" charset="2"/>
              <a:buChar char="§"/>
              <a:defRPr/>
            </a:pPr>
            <a:r>
              <a:rPr lang="en-GB">
                <a:solidFill>
                  <a:srgbClr val="000000"/>
                </a:solidFill>
                <a:latin typeface="Nunito"/>
              </a:rPr>
              <a:t>Engaged in development &amp; review of the Guidance to adapt protection assessments </a:t>
            </a:r>
          </a:p>
          <a:p>
            <a:pPr>
              <a:lnSpc>
                <a:spcPct val="150000"/>
              </a:lnSpc>
              <a:defRPr/>
            </a:pPr>
            <a:r>
              <a:rPr lang="en-GB">
                <a:solidFill>
                  <a:srgbClr val="000000"/>
                </a:solidFill>
                <a:latin typeface="Nunito"/>
              </a:rPr>
              <a:t> </a:t>
            </a:r>
          </a:p>
        </p:txBody>
      </p:sp>
      <p:pic>
        <p:nvPicPr>
          <p:cNvPr id="2" name="Grafik 1" descr="Logos of IRC, Global protection cluster, WHH, UNICEF; UNHCR, EDF, WFP, IOm">
            <a:extLst>
              <a:ext uri="{FF2B5EF4-FFF2-40B4-BE49-F238E27FC236}">
                <a16:creationId xmlns:a16="http://schemas.microsoft.com/office/drawing/2014/main" id="{A0008964-8460-3BC7-2137-2AE03A369994}"/>
              </a:ext>
            </a:extLst>
          </p:cNvPr>
          <p:cNvPicPr>
            <a:picLocks noChangeAspect="1"/>
          </p:cNvPicPr>
          <p:nvPr/>
        </p:nvPicPr>
        <p:blipFill>
          <a:blip r:embed="rId10"/>
          <a:stretch>
            <a:fillRect/>
          </a:stretch>
        </p:blipFill>
        <p:spPr>
          <a:xfrm>
            <a:off x="2696374" y="3702987"/>
            <a:ext cx="974181" cy="409799"/>
          </a:xfrm>
          <a:prstGeom prst="rect">
            <a:avLst/>
          </a:prstGeom>
        </p:spPr>
      </p:pic>
      <p:pic>
        <p:nvPicPr>
          <p:cNvPr id="11" name="Grafik 10" descr="Logos of IRC, Global protection cluster, WHH, UNICEF; UNHCR, EDF, WFP, IOm">
            <a:extLst>
              <a:ext uri="{FF2B5EF4-FFF2-40B4-BE49-F238E27FC236}">
                <a16:creationId xmlns:a16="http://schemas.microsoft.com/office/drawing/2014/main" id="{0981F0B3-02BF-E976-BFC1-0019086E724D}"/>
              </a:ext>
            </a:extLst>
          </p:cNvPr>
          <p:cNvPicPr>
            <a:picLocks noChangeAspect="1"/>
          </p:cNvPicPr>
          <p:nvPr/>
        </p:nvPicPr>
        <p:blipFill>
          <a:blip r:embed="rId11"/>
          <a:stretch>
            <a:fillRect/>
          </a:stretch>
        </p:blipFill>
        <p:spPr>
          <a:xfrm>
            <a:off x="1402733" y="3731993"/>
            <a:ext cx="1155517" cy="460681"/>
          </a:xfrm>
          <a:prstGeom prst="rect">
            <a:avLst/>
          </a:prstGeom>
        </p:spPr>
      </p:pic>
      <p:sp>
        <p:nvSpPr>
          <p:cNvPr id="13" name="TextBox 11">
            <a:extLst>
              <a:ext uri="{FF2B5EF4-FFF2-40B4-BE49-F238E27FC236}">
                <a16:creationId xmlns:a16="http://schemas.microsoft.com/office/drawing/2014/main" id="{B0639AF8-A5AE-3BD3-C578-1AD52427B719}"/>
              </a:ext>
            </a:extLst>
          </p:cNvPr>
          <p:cNvSpPr txBox="1"/>
          <p:nvPr/>
        </p:nvSpPr>
        <p:spPr>
          <a:xfrm>
            <a:off x="4652907" y="810570"/>
            <a:ext cx="3997458" cy="3385542"/>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defRPr/>
            </a:pPr>
            <a:r>
              <a:rPr lang="en-GB"/>
              <a:t>Colleagues attending a global protection review and adapt workshops from Global Protection Cluster, SC, IRC and others (September 2023)</a:t>
            </a:r>
          </a:p>
          <a:p>
            <a:pPr marL="285750" indent="-285750">
              <a:lnSpc>
                <a:spcPct val="150000"/>
              </a:lnSpc>
              <a:buFont typeface="Wingdings" panose="05000000000000000000" pitchFamily="2" charset="2"/>
              <a:buChar char="§"/>
              <a:defRPr/>
            </a:pPr>
            <a:r>
              <a:rPr lang="en-GB">
                <a:solidFill>
                  <a:srgbClr val="000000"/>
                </a:solidFill>
              </a:rPr>
              <a:t>Local and International NGOs as well as local OPDs working in Somalia that tested and provided feedback on using the guidance locally  (October 2023)</a:t>
            </a:r>
          </a:p>
        </p:txBody>
      </p:sp>
    </p:spTree>
    <p:extLst>
      <p:ext uri="{BB962C8B-B14F-4D97-AF65-F5344CB8AC3E}">
        <p14:creationId xmlns:p14="http://schemas.microsoft.com/office/powerpoint/2010/main" val="288378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7271C-F4B9-8544-2FC5-583F0839993F}"/>
              </a:ext>
            </a:extLst>
          </p:cNvPr>
          <p:cNvSpPr>
            <a:spLocks noGrp="1"/>
          </p:cNvSpPr>
          <p:nvPr>
            <p:ph type="title"/>
          </p:nvPr>
        </p:nvSpPr>
        <p:spPr/>
        <p:txBody>
          <a:bodyPr/>
          <a:lstStyle/>
          <a:p>
            <a:r>
              <a:rPr lang="de-DE"/>
              <a:t>Objectives, foundations &amp; intended users</a:t>
            </a:r>
          </a:p>
        </p:txBody>
      </p:sp>
      <p:sp>
        <p:nvSpPr>
          <p:cNvPr id="3" name="Inhaltsplatzhalter 2">
            <a:extLst>
              <a:ext uri="{FF2B5EF4-FFF2-40B4-BE49-F238E27FC236}">
                <a16:creationId xmlns:a16="http://schemas.microsoft.com/office/drawing/2014/main" id="{DE279B71-53B5-BB29-3F39-69CE68DDEA10}"/>
              </a:ext>
            </a:extLst>
          </p:cNvPr>
          <p:cNvSpPr>
            <a:spLocks noGrp="1"/>
          </p:cNvSpPr>
          <p:nvPr>
            <p:ph idx="1"/>
          </p:nvPr>
        </p:nvSpPr>
        <p:spPr>
          <a:xfrm>
            <a:off x="492765" y="1131590"/>
            <a:ext cx="3719233" cy="3330370"/>
          </a:xfrm>
        </p:spPr>
        <p:txBody>
          <a:bodyPr>
            <a:normAutofit fontScale="92500" lnSpcReduction="10000"/>
          </a:bodyPr>
          <a:lstStyle/>
          <a:p>
            <a:r>
              <a:rPr lang="en-US" sz="1400" b="1"/>
              <a:t>Objective</a:t>
            </a:r>
            <a:r>
              <a:rPr lang="en-US" sz="1400"/>
              <a:t>: To support humanitarian protection organisations that wish to adapt their protection data collection tools and processes to get better quality information on and with persons with disabilities. </a:t>
            </a:r>
          </a:p>
          <a:p>
            <a:r>
              <a:rPr lang="en-US" sz="1400" b="1"/>
              <a:t>Policy Foundation</a:t>
            </a:r>
            <a:r>
              <a:rPr lang="en-US" sz="1400"/>
              <a:t>: IASC Guidelines on Inclusion of Persons with Disabilities in Humanitarian Action, and in particular the protection chapter </a:t>
            </a:r>
          </a:p>
          <a:p>
            <a:r>
              <a:rPr lang="en-US" sz="1400" b="1"/>
              <a:t>What shaped the feel and look: </a:t>
            </a:r>
            <a:r>
              <a:rPr lang="en-US" sz="1400"/>
              <a:t>Inter-agency work, existing tools, </a:t>
            </a:r>
            <a:r>
              <a:rPr lang="en-US" sz="1400" b="1"/>
              <a:t>i</a:t>
            </a:r>
            <a:r>
              <a:rPr lang="en-US" sz="1400"/>
              <a:t>nputs from field teams and global technical advisors, including  OPDs</a:t>
            </a:r>
          </a:p>
          <a:p>
            <a:r>
              <a:rPr lang="en-US" sz="1400" b="1"/>
              <a:t>Target users: </a:t>
            </a:r>
            <a:r>
              <a:rPr lang="en-US" sz="1400"/>
              <a:t>Mainstream humanitarian protection practitioners, in particular programming and technical advisors, as well as MEAL colleagues</a:t>
            </a:r>
          </a:p>
        </p:txBody>
      </p:sp>
      <p:pic>
        <p:nvPicPr>
          <p:cNvPr id="4" name="Grafik 3" descr="Two women from the back comparing two documents, sitting next to each other">
            <a:extLst>
              <a:ext uri="{FF2B5EF4-FFF2-40B4-BE49-F238E27FC236}">
                <a16:creationId xmlns:a16="http://schemas.microsoft.com/office/drawing/2014/main" id="{FCB5F189-A697-B954-ED6A-C6BE01D20A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1970" y="1356615"/>
            <a:ext cx="4590510" cy="2577680"/>
          </a:xfrm>
          <a:custGeom>
            <a:avLst/>
            <a:gdLst>
              <a:gd name="connsiteX0" fmla="*/ 0 w 4590510"/>
              <a:gd name="connsiteY0" fmla="*/ 0 h 2577680"/>
              <a:gd name="connsiteX1" fmla="*/ 573814 w 4590510"/>
              <a:gd name="connsiteY1" fmla="*/ 0 h 2577680"/>
              <a:gd name="connsiteX2" fmla="*/ 1147628 w 4590510"/>
              <a:gd name="connsiteY2" fmla="*/ 0 h 2577680"/>
              <a:gd name="connsiteX3" fmla="*/ 1675536 w 4590510"/>
              <a:gd name="connsiteY3" fmla="*/ 0 h 2577680"/>
              <a:gd name="connsiteX4" fmla="*/ 2157540 w 4590510"/>
              <a:gd name="connsiteY4" fmla="*/ 0 h 2577680"/>
              <a:gd name="connsiteX5" fmla="*/ 2593638 w 4590510"/>
              <a:gd name="connsiteY5" fmla="*/ 0 h 2577680"/>
              <a:gd name="connsiteX6" fmla="*/ 3167452 w 4590510"/>
              <a:gd name="connsiteY6" fmla="*/ 0 h 2577680"/>
              <a:gd name="connsiteX7" fmla="*/ 3649455 w 4590510"/>
              <a:gd name="connsiteY7" fmla="*/ 0 h 2577680"/>
              <a:gd name="connsiteX8" fmla="*/ 4590510 w 4590510"/>
              <a:gd name="connsiteY8" fmla="*/ 0 h 2577680"/>
              <a:gd name="connsiteX9" fmla="*/ 4590510 w 4590510"/>
              <a:gd name="connsiteY9" fmla="*/ 463982 h 2577680"/>
              <a:gd name="connsiteX10" fmla="*/ 4590510 w 4590510"/>
              <a:gd name="connsiteY10" fmla="*/ 953742 h 2577680"/>
              <a:gd name="connsiteX11" fmla="*/ 4590510 w 4590510"/>
              <a:gd name="connsiteY11" fmla="*/ 1391947 h 2577680"/>
              <a:gd name="connsiteX12" fmla="*/ 4590510 w 4590510"/>
              <a:gd name="connsiteY12" fmla="*/ 1830153 h 2577680"/>
              <a:gd name="connsiteX13" fmla="*/ 4590510 w 4590510"/>
              <a:gd name="connsiteY13" fmla="*/ 2577680 h 2577680"/>
              <a:gd name="connsiteX14" fmla="*/ 3970791 w 4590510"/>
              <a:gd name="connsiteY14" fmla="*/ 2577680 h 2577680"/>
              <a:gd name="connsiteX15" fmla="*/ 3442883 w 4590510"/>
              <a:gd name="connsiteY15" fmla="*/ 2577680 h 2577680"/>
              <a:gd name="connsiteX16" fmla="*/ 2914974 w 4590510"/>
              <a:gd name="connsiteY16" fmla="*/ 2577680 h 2577680"/>
              <a:gd name="connsiteX17" fmla="*/ 2341160 w 4590510"/>
              <a:gd name="connsiteY17" fmla="*/ 2577680 h 2577680"/>
              <a:gd name="connsiteX18" fmla="*/ 1721441 w 4590510"/>
              <a:gd name="connsiteY18" fmla="*/ 2577680 h 2577680"/>
              <a:gd name="connsiteX19" fmla="*/ 1285343 w 4590510"/>
              <a:gd name="connsiteY19" fmla="*/ 2577680 h 2577680"/>
              <a:gd name="connsiteX20" fmla="*/ 711529 w 4590510"/>
              <a:gd name="connsiteY20" fmla="*/ 2577680 h 2577680"/>
              <a:gd name="connsiteX21" fmla="*/ 0 w 4590510"/>
              <a:gd name="connsiteY21" fmla="*/ 2577680 h 2577680"/>
              <a:gd name="connsiteX22" fmla="*/ 0 w 4590510"/>
              <a:gd name="connsiteY22" fmla="*/ 2139474 h 2577680"/>
              <a:gd name="connsiteX23" fmla="*/ 0 w 4590510"/>
              <a:gd name="connsiteY23" fmla="*/ 1572385 h 2577680"/>
              <a:gd name="connsiteX24" fmla="*/ 0 w 4590510"/>
              <a:gd name="connsiteY24" fmla="*/ 1056849 h 2577680"/>
              <a:gd name="connsiteX25" fmla="*/ 0 w 4590510"/>
              <a:gd name="connsiteY25" fmla="*/ 515536 h 2577680"/>
              <a:gd name="connsiteX26" fmla="*/ 0 w 4590510"/>
              <a:gd name="connsiteY26" fmla="*/ 0 h 257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0510" h="2577680" fill="none" extrusionOk="0">
                <a:moveTo>
                  <a:pt x="0" y="0"/>
                </a:moveTo>
                <a:cubicBezTo>
                  <a:pt x="254434" y="-32077"/>
                  <a:pt x="435843" y="33835"/>
                  <a:pt x="573814" y="0"/>
                </a:cubicBezTo>
                <a:cubicBezTo>
                  <a:pt x="711785" y="-33835"/>
                  <a:pt x="919001" y="46440"/>
                  <a:pt x="1147628" y="0"/>
                </a:cubicBezTo>
                <a:cubicBezTo>
                  <a:pt x="1376255" y="-46440"/>
                  <a:pt x="1433681" y="35583"/>
                  <a:pt x="1675536" y="0"/>
                </a:cubicBezTo>
                <a:cubicBezTo>
                  <a:pt x="1917391" y="-35583"/>
                  <a:pt x="2040996" y="33752"/>
                  <a:pt x="2157540" y="0"/>
                </a:cubicBezTo>
                <a:cubicBezTo>
                  <a:pt x="2274084" y="-33752"/>
                  <a:pt x="2420763" y="46458"/>
                  <a:pt x="2593638" y="0"/>
                </a:cubicBezTo>
                <a:cubicBezTo>
                  <a:pt x="2766513" y="-46458"/>
                  <a:pt x="3046494" y="45300"/>
                  <a:pt x="3167452" y="0"/>
                </a:cubicBezTo>
                <a:cubicBezTo>
                  <a:pt x="3288410" y="-45300"/>
                  <a:pt x="3482809" y="45328"/>
                  <a:pt x="3649455" y="0"/>
                </a:cubicBezTo>
                <a:cubicBezTo>
                  <a:pt x="3816101" y="-45328"/>
                  <a:pt x="4241425" y="83633"/>
                  <a:pt x="4590510" y="0"/>
                </a:cubicBezTo>
                <a:cubicBezTo>
                  <a:pt x="4608963" y="169184"/>
                  <a:pt x="4537353" y="284664"/>
                  <a:pt x="4590510" y="463982"/>
                </a:cubicBezTo>
                <a:cubicBezTo>
                  <a:pt x="4643667" y="643300"/>
                  <a:pt x="4574668" y="770637"/>
                  <a:pt x="4590510" y="953742"/>
                </a:cubicBezTo>
                <a:cubicBezTo>
                  <a:pt x="4606352" y="1136847"/>
                  <a:pt x="4564714" y="1186424"/>
                  <a:pt x="4590510" y="1391947"/>
                </a:cubicBezTo>
                <a:cubicBezTo>
                  <a:pt x="4616306" y="1597470"/>
                  <a:pt x="4552453" y="1659264"/>
                  <a:pt x="4590510" y="1830153"/>
                </a:cubicBezTo>
                <a:cubicBezTo>
                  <a:pt x="4628567" y="2001042"/>
                  <a:pt x="4531312" y="2237460"/>
                  <a:pt x="4590510" y="2577680"/>
                </a:cubicBezTo>
                <a:cubicBezTo>
                  <a:pt x="4300240" y="2639986"/>
                  <a:pt x="4259761" y="2531912"/>
                  <a:pt x="3970791" y="2577680"/>
                </a:cubicBezTo>
                <a:cubicBezTo>
                  <a:pt x="3681821" y="2623448"/>
                  <a:pt x="3650919" y="2556012"/>
                  <a:pt x="3442883" y="2577680"/>
                </a:cubicBezTo>
                <a:cubicBezTo>
                  <a:pt x="3234847" y="2599348"/>
                  <a:pt x="3076127" y="2540950"/>
                  <a:pt x="2914974" y="2577680"/>
                </a:cubicBezTo>
                <a:cubicBezTo>
                  <a:pt x="2753821" y="2614410"/>
                  <a:pt x="2547472" y="2550139"/>
                  <a:pt x="2341160" y="2577680"/>
                </a:cubicBezTo>
                <a:cubicBezTo>
                  <a:pt x="2134848" y="2605221"/>
                  <a:pt x="2030440" y="2513280"/>
                  <a:pt x="1721441" y="2577680"/>
                </a:cubicBezTo>
                <a:cubicBezTo>
                  <a:pt x="1412442" y="2642080"/>
                  <a:pt x="1416426" y="2550657"/>
                  <a:pt x="1285343" y="2577680"/>
                </a:cubicBezTo>
                <a:cubicBezTo>
                  <a:pt x="1154260" y="2604703"/>
                  <a:pt x="832132" y="2541785"/>
                  <a:pt x="711529" y="2577680"/>
                </a:cubicBezTo>
                <a:cubicBezTo>
                  <a:pt x="590926" y="2613575"/>
                  <a:pt x="289019" y="2519931"/>
                  <a:pt x="0" y="2577680"/>
                </a:cubicBezTo>
                <a:cubicBezTo>
                  <a:pt x="-317" y="2360085"/>
                  <a:pt x="49912" y="2338215"/>
                  <a:pt x="0" y="2139474"/>
                </a:cubicBezTo>
                <a:cubicBezTo>
                  <a:pt x="-49912" y="1940733"/>
                  <a:pt x="1434" y="1688155"/>
                  <a:pt x="0" y="1572385"/>
                </a:cubicBezTo>
                <a:cubicBezTo>
                  <a:pt x="-1434" y="1456615"/>
                  <a:pt x="18166" y="1171608"/>
                  <a:pt x="0" y="1056849"/>
                </a:cubicBezTo>
                <a:cubicBezTo>
                  <a:pt x="-18166" y="942090"/>
                  <a:pt x="45382" y="667050"/>
                  <a:pt x="0" y="515536"/>
                </a:cubicBezTo>
                <a:cubicBezTo>
                  <a:pt x="-45382" y="364022"/>
                  <a:pt x="49522" y="110916"/>
                  <a:pt x="0" y="0"/>
                </a:cubicBezTo>
                <a:close/>
              </a:path>
              <a:path w="4590510" h="2577680" stroke="0" extrusionOk="0">
                <a:moveTo>
                  <a:pt x="0" y="0"/>
                </a:moveTo>
                <a:cubicBezTo>
                  <a:pt x="116314" y="-21389"/>
                  <a:pt x="442757" y="29379"/>
                  <a:pt x="573814" y="0"/>
                </a:cubicBezTo>
                <a:cubicBezTo>
                  <a:pt x="704871" y="-29379"/>
                  <a:pt x="982454" y="44657"/>
                  <a:pt x="1239438" y="0"/>
                </a:cubicBezTo>
                <a:cubicBezTo>
                  <a:pt x="1496422" y="-44657"/>
                  <a:pt x="1514492" y="21578"/>
                  <a:pt x="1675536" y="0"/>
                </a:cubicBezTo>
                <a:cubicBezTo>
                  <a:pt x="1836580" y="-21578"/>
                  <a:pt x="2000593" y="48601"/>
                  <a:pt x="2203445" y="0"/>
                </a:cubicBezTo>
                <a:cubicBezTo>
                  <a:pt x="2406297" y="-48601"/>
                  <a:pt x="2634107" y="47531"/>
                  <a:pt x="2823164" y="0"/>
                </a:cubicBezTo>
                <a:cubicBezTo>
                  <a:pt x="3012221" y="-47531"/>
                  <a:pt x="3320871" y="52447"/>
                  <a:pt x="3488788" y="0"/>
                </a:cubicBezTo>
                <a:cubicBezTo>
                  <a:pt x="3656705" y="-52447"/>
                  <a:pt x="4089557" y="126179"/>
                  <a:pt x="4590510" y="0"/>
                </a:cubicBezTo>
                <a:cubicBezTo>
                  <a:pt x="4642088" y="167943"/>
                  <a:pt x="4543304" y="254047"/>
                  <a:pt x="4590510" y="463982"/>
                </a:cubicBezTo>
                <a:cubicBezTo>
                  <a:pt x="4637716" y="673917"/>
                  <a:pt x="4577926" y="809191"/>
                  <a:pt x="4590510" y="902188"/>
                </a:cubicBezTo>
                <a:cubicBezTo>
                  <a:pt x="4603094" y="995185"/>
                  <a:pt x="4562436" y="1277598"/>
                  <a:pt x="4590510" y="1391947"/>
                </a:cubicBezTo>
                <a:cubicBezTo>
                  <a:pt x="4618584" y="1506296"/>
                  <a:pt x="4558910" y="1758006"/>
                  <a:pt x="4590510" y="1881706"/>
                </a:cubicBezTo>
                <a:cubicBezTo>
                  <a:pt x="4622110" y="2005406"/>
                  <a:pt x="4547719" y="2318596"/>
                  <a:pt x="4590510" y="2577680"/>
                </a:cubicBezTo>
                <a:cubicBezTo>
                  <a:pt x="4320167" y="2587403"/>
                  <a:pt x="4245604" y="2516385"/>
                  <a:pt x="3924886" y="2577680"/>
                </a:cubicBezTo>
                <a:cubicBezTo>
                  <a:pt x="3604168" y="2638975"/>
                  <a:pt x="3564542" y="2527412"/>
                  <a:pt x="3396977" y="2577680"/>
                </a:cubicBezTo>
                <a:cubicBezTo>
                  <a:pt x="3229412" y="2627948"/>
                  <a:pt x="2963200" y="2523544"/>
                  <a:pt x="2823164" y="2577680"/>
                </a:cubicBezTo>
                <a:cubicBezTo>
                  <a:pt x="2683128" y="2631816"/>
                  <a:pt x="2447229" y="2561210"/>
                  <a:pt x="2341160" y="2577680"/>
                </a:cubicBezTo>
                <a:cubicBezTo>
                  <a:pt x="2235091" y="2594150"/>
                  <a:pt x="1850608" y="2569097"/>
                  <a:pt x="1675536" y="2577680"/>
                </a:cubicBezTo>
                <a:cubicBezTo>
                  <a:pt x="1500464" y="2586263"/>
                  <a:pt x="1254002" y="2511278"/>
                  <a:pt x="1055817" y="2577680"/>
                </a:cubicBezTo>
                <a:cubicBezTo>
                  <a:pt x="857632" y="2644082"/>
                  <a:pt x="714612" y="2522363"/>
                  <a:pt x="527909" y="2577680"/>
                </a:cubicBezTo>
                <a:cubicBezTo>
                  <a:pt x="341206" y="2632997"/>
                  <a:pt x="172165" y="2529012"/>
                  <a:pt x="0" y="2577680"/>
                </a:cubicBezTo>
                <a:cubicBezTo>
                  <a:pt x="-39952" y="2434636"/>
                  <a:pt x="38923" y="2269416"/>
                  <a:pt x="0" y="2139474"/>
                </a:cubicBezTo>
                <a:cubicBezTo>
                  <a:pt x="-38923" y="2009532"/>
                  <a:pt x="7639" y="1818598"/>
                  <a:pt x="0" y="1623938"/>
                </a:cubicBezTo>
                <a:cubicBezTo>
                  <a:pt x="-7639" y="1429278"/>
                  <a:pt x="41052" y="1311123"/>
                  <a:pt x="0" y="1108402"/>
                </a:cubicBezTo>
                <a:cubicBezTo>
                  <a:pt x="-41052" y="905681"/>
                  <a:pt x="1416" y="782407"/>
                  <a:pt x="0" y="618643"/>
                </a:cubicBezTo>
                <a:cubicBezTo>
                  <a:pt x="-1416" y="454879"/>
                  <a:pt x="73330" y="193441"/>
                  <a:pt x="0" y="0"/>
                </a:cubicBezTo>
                <a:close/>
              </a:path>
            </a:pathLst>
          </a:custGeom>
          <a:ln>
            <a:solidFill>
              <a:schemeClr val="tx1"/>
            </a:solidFill>
            <a:extLst>
              <a:ext uri="{C807C97D-BFC1-408E-A445-0C87EB9F89A2}">
                <ask:lineSketchStyleProps xmlns:ask="http://schemas.microsoft.com/office/drawing/2018/sketchyshapes" sd="481711788">
                  <a:prstGeom prst="rect">
                    <a:avLst/>
                  </a:prstGeom>
                  <ask:type>
                    <ask:lineSketchScribble/>
                  </ask:type>
                </ask:lineSketchStyleProps>
              </a:ext>
            </a:extLst>
          </a:ln>
        </p:spPr>
      </p:pic>
    </p:spTree>
    <p:extLst>
      <p:ext uri="{BB962C8B-B14F-4D97-AF65-F5344CB8AC3E}">
        <p14:creationId xmlns:p14="http://schemas.microsoft.com/office/powerpoint/2010/main" val="406656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BCFBC-AE60-E0C7-31C2-C116B6B2F898}"/>
              </a:ext>
            </a:extLst>
          </p:cNvPr>
          <p:cNvSpPr>
            <a:spLocks noGrp="1"/>
          </p:cNvSpPr>
          <p:nvPr>
            <p:ph type="title"/>
          </p:nvPr>
        </p:nvSpPr>
        <p:spPr/>
        <p:txBody>
          <a:bodyPr>
            <a:normAutofit/>
          </a:bodyPr>
          <a:lstStyle/>
          <a:p>
            <a:r>
              <a:rPr lang="de-DE" err="1"/>
              <a:t>What</a:t>
            </a:r>
            <a:r>
              <a:rPr lang="de-DE"/>
              <a:t> </a:t>
            </a:r>
            <a:r>
              <a:rPr lang="de-DE" err="1"/>
              <a:t>can</a:t>
            </a:r>
            <a:r>
              <a:rPr lang="de-DE"/>
              <a:t> </a:t>
            </a:r>
            <a:r>
              <a:rPr lang="de-DE" err="1"/>
              <a:t>be</a:t>
            </a:r>
            <a:r>
              <a:rPr lang="de-DE"/>
              <a:t> </a:t>
            </a:r>
            <a:r>
              <a:rPr lang="de-DE" err="1"/>
              <a:t>reviewed</a:t>
            </a:r>
            <a:r>
              <a:rPr lang="de-DE"/>
              <a:t> </a:t>
            </a:r>
            <a:r>
              <a:rPr lang="de-DE" err="1"/>
              <a:t>using</a:t>
            </a:r>
            <a:r>
              <a:rPr lang="de-DE"/>
              <a:t> </a:t>
            </a:r>
            <a:r>
              <a:rPr lang="de-DE" err="1"/>
              <a:t>this</a:t>
            </a:r>
            <a:r>
              <a:rPr lang="de-DE"/>
              <a:t> </a:t>
            </a:r>
            <a:r>
              <a:rPr lang="de-DE" err="1"/>
              <a:t>guidance</a:t>
            </a:r>
            <a:r>
              <a:rPr lang="de-DE"/>
              <a:t>? </a:t>
            </a:r>
          </a:p>
        </p:txBody>
      </p:sp>
      <p:sp>
        <p:nvSpPr>
          <p:cNvPr id="3" name="Inhaltsplatzhalter 2">
            <a:extLst>
              <a:ext uri="{FF2B5EF4-FFF2-40B4-BE49-F238E27FC236}">
                <a16:creationId xmlns:a16="http://schemas.microsoft.com/office/drawing/2014/main" id="{6F4F7A21-47C5-F4FC-CF96-CA0E9C491661}"/>
              </a:ext>
            </a:extLst>
          </p:cNvPr>
          <p:cNvSpPr>
            <a:spLocks noGrp="1"/>
          </p:cNvSpPr>
          <p:nvPr>
            <p:ph idx="1"/>
          </p:nvPr>
        </p:nvSpPr>
        <p:spPr>
          <a:xfrm>
            <a:off x="492726" y="1356615"/>
            <a:ext cx="8158547" cy="3195355"/>
          </a:xfrm>
        </p:spPr>
        <p:txBody>
          <a:bodyPr>
            <a:normAutofit fontScale="92500"/>
          </a:bodyPr>
          <a:lstStyle/>
          <a:p>
            <a:pPr marL="342900" indent="-342900">
              <a:buFontTx/>
              <a:buChar char="-"/>
            </a:pPr>
            <a:r>
              <a:rPr lang="de-DE" sz="2400"/>
              <a:t>Standard Operating Procedures (SOPs)/ guidances and processes</a:t>
            </a:r>
          </a:p>
          <a:p>
            <a:pPr marL="342900" indent="-342900">
              <a:buFontTx/>
              <a:buChar char="-"/>
            </a:pPr>
            <a:r>
              <a:rPr lang="de-DE" sz="2400"/>
              <a:t>Assessment questionnaires and the process of administring:</a:t>
            </a:r>
          </a:p>
          <a:p>
            <a:pPr marL="969058" lvl="1" indent="-342900">
              <a:buFontTx/>
              <a:buChar char="-"/>
            </a:pPr>
            <a:r>
              <a:rPr lang="de-DE" sz="2000"/>
              <a:t>Focus Group Discussions, Key Informant, other Questionnaires </a:t>
            </a:r>
          </a:p>
          <a:p>
            <a:pPr marL="969058" lvl="1" indent="-342900">
              <a:buFontTx/>
              <a:buChar char="-"/>
            </a:pPr>
            <a:r>
              <a:rPr lang="de-DE" sz="2000"/>
              <a:t>Demographic sections </a:t>
            </a:r>
          </a:p>
          <a:p>
            <a:pPr marL="969058" lvl="1" indent="-342900">
              <a:buFontTx/>
              <a:buChar char="-"/>
            </a:pPr>
            <a:r>
              <a:rPr lang="de-DE" sz="2000"/>
              <a:t>Observation Tools &amp; processes</a:t>
            </a:r>
          </a:p>
          <a:p>
            <a:pPr marL="969058" lvl="1" indent="-342900">
              <a:buFontTx/>
              <a:buChar char="-"/>
            </a:pPr>
            <a:r>
              <a:rPr lang="de-DE" sz="2000"/>
              <a:t>Feedback Mechanisms</a:t>
            </a:r>
          </a:p>
          <a:p>
            <a:pPr marL="342900" indent="-342900">
              <a:buFontTx/>
              <a:buChar char="-"/>
            </a:pPr>
            <a:endParaRPr lang="de-DE" sz="2400"/>
          </a:p>
          <a:p>
            <a:pPr marL="969058" lvl="1" indent="-342900">
              <a:buFontTx/>
              <a:buChar char="-"/>
            </a:pPr>
            <a:endParaRPr lang="de-DE" sz="2000"/>
          </a:p>
          <a:p>
            <a:pPr marL="342900" indent="-342900">
              <a:buFontTx/>
              <a:buChar char="-"/>
            </a:pPr>
            <a:endParaRPr lang="de-DE" sz="2400"/>
          </a:p>
          <a:p>
            <a:pPr marL="342900" indent="-342900">
              <a:buFontTx/>
              <a:buChar char="-"/>
            </a:pPr>
            <a:endParaRPr lang="de-DE" sz="2400"/>
          </a:p>
          <a:p>
            <a:pPr marL="342900" indent="-342900">
              <a:buFontTx/>
              <a:buChar char="-"/>
            </a:pPr>
            <a:endParaRPr lang="de-DE" sz="2400"/>
          </a:p>
          <a:p>
            <a:endParaRPr lang="de-DE" sz="2400"/>
          </a:p>
        </p:txBody>
      </p:sp>
    </p:spTree>
    <p:extLst>
      <p:ext uri="{BB962C8B-B14F-4D97-AF65-F5344CB8AC3E}">
        <p14:creationId xmlns:p14="http://schemas.microsoft.com/office/powerpoint/2010/main" val="128098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DDB60-11EC-71EF-10BE-EC724C9225D2}"/>
              </a:ext>
            </a:extLst>
          </p:cNvPr>
          <p:cNvSpPr>
            <a:spLocks noGrp="1"/>
          </p:cNvSpPr>
          <p:nvPr>
            <p:ph type="title"/>
          </p:nvPr>
        </p:nvSpPr>
        <p:spPr>
          <a:xfrm>
            <a:off x="431540" y="366505"/>
            <a:ext cx="2340260" cy="4410489"/>
          </a:xfrm>
        </p:spPr>
        <p:txBody>
          <a:bodyPr>
            <a:noAutofit/>
          </a:bodyPr>
          <a:lstStyle/>
          <a:p>
            <a:r>
              <a:rPr lang="de-DE" sz="1800"/>
              <a:t>The overall  structure</a:t>
            </a:r>
            <a:br>
              <a:rPr lang="de-DE" sz="1800"/>
            </a:br>
            <a:r>
              <a:rPr lang="de-DE" sz="1800"/>
              <a:t>of the guidance </a:t>
            </a:r>
            <a:br>
              <a:rPr lang="de-DE" sz="1800"/>
            </a:br>
            <a:br>
              <a:rPr lang="de-DE" sz="1800"/>
            </a:br>
            <a:r>
              <a:rPr lang="de-DE" sz="1800"/>
              <a:t>Supporting tabs: </a:t>
            </a:r>
            <a:br>
              <a:rPr lang="de-DE" sz="1800"/>
            </a:br>
            <a:r>
              <a:rPr lang="de-DE" sz="1800"/>
              <a:t>- </a:t>
            </a:r>
            <a:r>
              <a:rPr lang="de-DE" sz="1800" b="0"/>
              <a:t>Introduction</a:t>
            </a:r>
            <a:br>
              <a:rPr lang="de-DE" sz="1800" b="0"/>
            </a:br>
            <a:r>
              <a:rPr lang="de-DE" sz="1800" b="0"/>
              <a:t>- Terminology</a:t>
            </a:r>
            <a:br>
              <a:rPr lang="de-DE" sz="1800" b="0"/>
            </a:br>
            <a:r>
              <a:rPr lang="de-DE" sz="1800" b="0"/>
              <a:t>- Further Resources </a:t>
            </a:r>
            <a:br>
              <a:rPr lang="de-DE" sz="1800"/>
            </a:br>
            <a:br>
              <a:rPr lang="de-DE" sz="1800"/>
            </a:br>
            <a:r>
              <a:rPr lang="de-DE" sz="1800"/>
              <a:t>Actual Guidance: </a:t>
            </a:r>
            <a:br>
              <a:rPr lang="de-DE" sz="1800"/>
            </a:br>
            <a:r>
              <a:rPr lang="de-DE" sz="1800"/>
              <a:t>- </a:t>
            </a:r>
            <a:r>
              <a:rPr lang="de-DE" sz="1800" b="0"/>
              <a:t>3 Review Grids </a:t>
            </a:r>
            <a:br>
              <a:rPr lang="de-DE" sz="1800" b="0"/>
            </a:br>
            <a:r>
              <a:rPr lang="de-DE" sz="1800" b="0"/>
              <a:t>- 1 Checklist </a:t>
            </a:r>
            <a:br>
              <a:rPr lang="de-DE" sz="1800" b="0"/>
            </a:br>
            <a:r>
              <a:rPr lang="de-DE" sz="1800" b="0"/>
              <a:t>- 1 Question bank </a:t>
            </a:r>
            <a:br>
              <a:rPr lang="de-DE" sz="1800" b="0"/>
            </a:br>
            <a:r>
              <a:rPr lang="de-DE" sz="1800" b="0"/>
              <a:t>- 2 Sample tools</a:t>
            </a:r>
          </a:p>
        </p:txBody>
      </p:sp>
      <p:pic>
        <p:nvPicPr>
          <p:cNvPr id="5" name="Inhaltsplatzhalter 4" descr="Table snapshot which provides an overview of all 11 tabls, the titles and the description">
            <a:extLst>
              <a:ext uri="{FF2B5EF4-FFF2-40B4-BE49-F238E27FC236}">
                <a16:creationId xmlns:a16="http://schemas.microsoft.com/office/drawing/2014/main" id="{DD16137D-99FD-2AAB-EF16-CAA044A7D0AE}"/>
              </a:ext>
            </a:extLst>
          </p:cNvPr>
          <p:cNvPicPr>
            <a:picLocks noGrp="1" noChangeAspect="1"/>
          </p:cNvPicPr>
          <p:nvPr>
            <p:ph idx="1"/>
          </p:nvPr>
        </p:nvPicPr>
        <p:blipFill rotWithShape="1">
          <a:blip r:embed="rId2"/>
          <a:srcRect l="842" t="34524" r="59160" b="8981"/>
          <a:stretch/>
        </p:blipFill>
        <p:spPr>
          <a:xfrm>
            <a:off x="3005354" y="276496"/>
            <a:ext cx="5852760" cy="4650054"/>
          </a:xfrm>
        </p:spPr>
      </p:pic>
      <p:sp>
        <p:nvSpPr>
          <p:cNvPr id="3" name="Ellipse 2">
            <a:extLst>
              <a:ext uri="{FF2B5EF4-FFF2-40B4-BE49-F238E27FC236}">
                <a16:creationId xmlns:a16="http://schemas.microsoft.com/office/drawing/2014/main" id="{C1FDD4FF-4DC4-EC99-1D7E-F078068A9510}"/>
              </a:ext>
            </a:extLst>
          </p:cNvPr>
          <p:cNvSpPr/>
          <p:nvPr/>
        </p:nvSpPr>
        <p:spPr>
          <a:xfrm>
            <a:off x="3356865" y="216950"/>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CFFB72DE-8E19-8516-41BE-7CFAF84A41E7}"/>
              </a:ext>
            </a:extLst>
          </p:cNvPr>
          <p:cNvSpPr/>
          <p:nvPr/>
        </p:nvSpPr>
        <p:spPr>
          <a:xfrm>
            <a:off x="5292080" y="233473"/>
            <a:ext cx="1035115" cy="405045"/>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F46FB08F-5168-2B3A-1484-E03F706E5B7D}"/>
              </a:ext>
            </a:extLst>
          </p:cNvPr>
          <p:cNvSpPr/>
          <p:nvPr/>
        </p:nvSpPr>
        <p:spPr>
          <a:xfrm>
            <a:off x="3986935" y="4461960"/>
            <a:ext cx="4995555" cy="68154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4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97320-0C77-8384-1962-BCA2B8D5BEF7}"/>
              </a:ext>
            </a:extLst>
          </p:cNvPr>
          <p:cNvSpPr>
            <a:spLocks noGrp="1"/>
          </p:cNvSpPr>
          <p:nvPr>
            <p:ph type="title"/>
          </p:nvPr>
        </p:nvSpPr>
        <p:spPr>
          <a:xfrm>
            <a:off x="477931" y="165034"/>
            <a:ext cx="8158468" cy="696527"/>
          </a:xfrm>
        </p:spPr>
        <p:txBody>
          <a:bodyPr/>
          <a:lstStyle/>
          <a:p>
            <a:pPr algn="ctr"/>
            <a:r>
              <a:rPr lang="de-DE"/>
              <a:t>Recommended use, tba</a:t>
            </a:r>
          </a:p>
        </p:txBody>
      </p:sp>
      <p:graphicFrame>
        <p:nvGraphicFramePr>
          <p:cNvPr id="6" name="Inhaltsplatzhalter 5">
            <a:extLst>
              <a:ext uri="{FF2B5EF4-FFF2-40B4-BE49-F238E27FC236}">
                <a16:creationId xmlns:a16="http://schemas.microsoft.com/office/drawing/2014/main" id="{AF980F71-9DD5-A799-8C80-A0A4EA3D8925}"/>
              </a:ext>
            </a:extLst>
          </p:cNvPr>
          <p:cNvGraphicFramePr>
            <a:graphicFrameLocks noGrp="1"/>
          </p:cNvGraphicFramePr>
          <p:nvPr>
            <p:ph idx="1"/>
            <p:extLst>
              <p:ext uri="{D42A27DB-BD31-4B8C-83A1-F6EECF244321}">
                <p14:modId xmlns:p14="http://schemas.microsoft.com/office/powerpoint/2010/main" val="1986526944"/>
              </p:ext>
            </p:extLst>
          </p:nvPr>
        </p:nvGraphicFramePr>
        <p:xfrm>
          <a:off x="1212056" y="861561"/>
          <a:ext cx="6719887" cy="396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528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0EB15-890F-6ACC-0891-0FC9EB4BE3C6}"/>
              </a:ext>
            </a:extLst>
          </p:cNvPr>
          <p:cNvSpPr>
            <a:spLocks noGrp="1"/>
          </p:cNvSpPr>
          <p:nvPr>
            <p:ph type="title"/>
          </p:nvPr>
        </p:nvSpPr>
        <p:spPr/>
        <p:txBody>
          <a:bodyPr/>
          <a:lstStyle/>
          <a:p>
            <a:r>
              <a:rPr lang="de-DE"/>
              <a:t>How to approach your start…</a:t>
            </a:r>
          </a:p>
        </p:txBody>
      </p:sp>
      <p:graphicFrame>
        <p:nvGraphicFramePr>
          <p:cNvPr id="8" name="Diagramm 7">
            <a:extLst>
              <a:ext uri="{FF2B5EF4-FFF2-40B4-BE49-F238E27FC236}">
                <a16:creationId xmlns:a16="http://schemas.microsoft.com/office/drawing/2014/main" id="{ED4E3B27-33CB-7A59-9EBE-AC97FD8F3F24}"/>
              </a:ext>
            </a:extLst>
          </p:cNvPr>
          <p:cNvGraphicFramePr/>
          <p:nvPr>
            <p:extLst>
              <p:ext uri="{D42A27DB-BD31-4B8C-83A1-F6EECF244321}">
                <p14:modId xmlns:p14="http://schemas.microsoft.com/office/powerpoint/2010/main" val="795867618"/>
              </p:ext>
            </p:extLst>
          </p:nvPr>
        </p:nvGraphicFramePr>
        <p:xfrm>
          <a:off x="4797025" y="1581640"/>
          <a:ext cx="3555395"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 10">
            <a:extLst>
              <a:ext uri="{FF2B5EF4-FFF2-40B4-BE49-F238E27FC236}">
                <a16:creationId xmlns:a16="http://schemas.microsoft.com/office/drawing/2014/main" id="{F328CA08-ACA9-BF49-1E56-B5329FD02251}"/>
              </a:ext>
            </a:extLst>
          </p:cNvPr>
          <p:cNvGraphicFramePr/>
          <p:nvPr>
            <p:extLst>
              <p:ext uri="{D42A27DB-BD31-4B8C-83A1-F6EECF244321}">
                <p14:modId xmlns:p14="http://schemas.microsoft.com/office/powerpoint/2010/main" val="217305149"/>
              </p:ext>
            </p:extLst>
          </p:nvPr>
        </p:nvGraphicFramePr>
        <p:xfrm>
          <a:off x="611560" y="1244102"/>
          <a:ext cx="3555395" cy="3195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9929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1" grpId="0">
        <p:bldAsOne/>
      </p:bldGraphic>
    </p:bldLst>
  </p:timing>
</p:sld>
</file>

<file path=ppt/theme/theme1.xml><?xml version="1.0" encoding="utf-8"?>
<a:theme xmlns:a="http://schemas.openxmlformats.org/drawingml/2006/main" name="HI-Institutional">
  <a:themeElements>
    <a:clrScheme name="HI-Insitutional">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Nunito"/>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emplate-bleu_blue.pptx" id="{FC905336-DEFE-4C7A-B303-D48376B4C953}" vid="{A6BABFBE-09FC-493B-B947-C2BE735E553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883093-bf98-4399-b0cb-0f45f89d9ad8" xsi:nil="true"/>
    <lcf76f155ced4ddcb4097134ff3c332f xmlns="cbd9fe2f-b79b-45fa-9527-ea30b1ecf87e">
      <Terms xmlns="http://schemas.microsoft.com/office/infopath/2007/PartnerControls"/>
    </lcf76f155ced4ddcb4097134ff3c332f>
    <SharedWithUsers xmlns="e2883093-bf98-4399-b0cb-0f45f89d9ad8">
      <UserInfo>
        <DisplayName>Constance WANERT</DisplayName>
        <AccountId>87</AccountId>
        <AccountType/>
      </UserInfo>
      <UserInfo>
        <DisplayName>Giulia SCIROCCO</DisplayName>
        <AccountId>323</AccountId>
        <AccountType/>
      </UserInfo>
      <UserInfo>
        <DisplayName>Youri FRANCX</DisplayName>
        <AccountId>174</AccountId>
        <AccountType/>
      </UserInfo>
      <UserInfo>
        <DisplayName>Charles LUNN</DisplayName>
        <AccountId>173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7C5AB1269CEC7458E246585EC4D06FC" ma:contentTypeVersion="15" ma:contentTypeDescription="Ein neues Dokument erstellen." ma:contentTypeScope="" ma:versionID="15adc7762a5a22f72fd4ab399fc24357">
  <xsd:schema xmlns:xsd="http://www.w3.org/2001/XMLSchema" xmlns:xs="http://www.w3.org/2001/XMLSchema" xmlns:p="http://schemas.microsoft.com/office/2006/metadata/properties" xmlns:ns2="cbd9fe2f-b79b-45fa-9527-ea30b1ecf87e" xmlns:ns3="e2883093-bf98-4399-b0cb-0f45f89d9ad8" targetNamespace="http://schemas.microsoft.com/office/2006/metadata/properties" ma:root="true" ma:fieldsID="c8bf7c9bee77cebe81e8f3ac52045e90" ns2:_="" ns3:_="">
    <xsd:import namespace="cbd9fe2f-b79b-45fa-9527-ea30b1ecf87e"/>
    <xsd:import namespace="e2883093-bf98-4399-b0cb-0f45f89d9a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d9fe2f-b79b-45fa-9527-ea30b1ecf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b33cbdf1-b93e-4832-9ceb-89eec9b1d9a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883093-bf98-4399-b0cb-0f45f89d9ad8"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5" nillable="true" ma:displayName="Taxonomy Catch All Column" ma:hidden="true" ma:list="{63bc3402-958a-43eb-9d69-19e360498816}" ma:internalName="TaxCatchAll" ma:showField="CatchAllData" ma:web="e2883093-bf98-4399-b0cb-0f45f89d9a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11E509-0F40-4C66-8FDB-D5FBA32089DB}">
  <ds:schemaRefs>
    <ds:schemaRef ds:uri="http://schemas.microsoft.com/sharepoint/v3/contenttype/forms"/>
  </ds:schemaRefs>
</ds:datastoreItem>
</file>

<file path=customXml/itemProps2.xml><?xml version="1.0" encoding="utf-8"?>
<ds:datastoreItem xmlns:ds="http://schemas.openxmlformats.org/officeDocument/2006/customXml" ds:itemID="{F16B58EF-DDB9-4201-B5A4-A969FAB5FC46}">
  <ds:schemaRefs>
    <ds:schemaRef ds:uri="cbd9fe2f-b79b-45fa-9527-ea30b1ecf87e"/>
    <ds:schemaRef ds:uri="e2883093-bf98-4399-b0cb-0f45f89d9a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BF76D1-7656-41B3-A74E-9AEFDB4EB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d9fe2f-b79b-45fa-9527-ea30b1ecf87e"/>
    <ds:schemaRef ds:uri="e2883093-bf98-4399-b0cb-0f45f89d9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1340</Words>
  <Application>Microsoft Office PowerPoint</Application>
  <PresentationFormat>Affichage à l'écran (16:9)</PresentationFormat>
  <Paragraphs>176</Paragraphs>
  <Slides>25</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Nunito</vt:lpstr>
      <vt:lpstr>Wingdings</vt:lpstr>
      <vt:lpstr>Courier New</vt:lpstr>
      <vt:lpstr>Nunito Light</vt:lpstr>
      <vt:lpstr>HI-Institutional</vt:lpstr>
      <vt:lpstr>‘From Guidelines to Action’ (FG2A) Webinar: Introducing the Guidance on making protection assessments more disability-inclusive </vt:lpstr>
      <vt:lpstr>Background</vt:lpstr>
      <vt:lpstr>Why this guidance &amp; process of Guidance Development </vt:lpstr>
      <vt:lpstr>Who was engaged? </vt:lpstr>
      <vt:lpstr>Objectives, foundations &amp; intended users</vt:lpstr>
      <vt:lpstr>What can be reviewed using this guidance? </vt:lpstr>
      <vt:lpstr>The overall  structure of the guidance   Supporting tabs:  - Introduction - Terminology - Further Resources   Actual Guidance:  - 3 Review Grids  - 1 Checklist  - 1 Question bank  - 2 Sample tools</vt:lpstr>
      <vt:lpstr>Recommended use, tba</vt:lpstr>
      <vt:lpstr>How to approach your start…</vt:lpstr>
      <vt:lpstr>To review standard operating procedures (SOPs) &amp; related Guidance</vt:lpstr>
      <vt:lpstr>To review protection assessment questionnaires</vt:lpstr>
      <vt:lpstr>To review Feedback and Complaint Mechanisms</vt:lpstr>
      <vt:lpstr>To review your observation tool and processes</vt:lpstr>
      <vt:lpstr>Présentation PowerPoint</vt:lpstr>
      <vt:lpstr>Structure of Review Grids </vt:lpstr>
      <vt:lpstr>Question Bank </vt:lpstr>
      <vt:lpstr>Checklist structure</vt:lpstr>
      <vt:lpstr>Limitations</vt:lpstr>
      <vt:lpstr>Input from Pauline Thivillier, MEAL Advisor, OXFAM Novib</vt:lpstr>
      <vt:lpstr>Experience on use </vt:lpstr>
      <vt:lpstr>Adaptation to your needs &amp; interests</vt:lpstr>
      <vt:lpstr>Comments, questions?  </vt:lpstr>
      <vt:lpstr>Where to find it? </vt:lpstr>
      <vt:lpstr>We value your feedback!</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HI-Powerpoint_template</dc:title>
  <dc:creator>Ulrike Last</dc:creator>
  <cp:lastModifiedBy>Fred GRUYER</cp:lastModifiedBy>
  <cp:revision>281</cp:revision>
  <cp:lastPrinted>2017-09-25T09:02:22Z</cp:lastPrinted>
  <dcterms:created xsi:type="dcterms:W3CDTF">2017-09-04T09:36:55Z</dcterms:created>
  <dcterms:modified xsi:type="dcterms:W3CDTF">2024-04-16T06:06:18Z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0x010100F7C5AB1269CEC7458E246585EC4D06FC</vt:lpwstr>
  </property>
  <property fmtid="{D5CDD505-2E9C-101B-9397-08002B2CF9AE}" pid="3" name="MediaServiceImageTags">
    <vt:lpwstr/>
  </property>
</Properties>
</file>